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610" r:id="rId2"/>
    <p:sldId id="621" r:id="rId3"/>
    <p:sldId id="622" r:id="rId4"/>
    <p:sldId id="623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C886"/>
    <a:srgbClr val="FF9433"/>
    <a:srgbClr val="C0C0C0"/>
    <a:srgbClr val="FF00FF"/>
    <a:srgbClr val="FF4593"/>
    <a:srgbClr val="ABFF1F"/>
    <a:srgbClr val="D9FF06"/>
    <a:srgbClr val="FFF201"/>
    <a:srgbClr val="FF25C3"/>
    <a:srgbClr val="FF62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94" autoAdjust="0"/>
    <p:restoredTop sz="94266" autoAdjust="0"/>
  </p:normalViewPr>
  <p:slideViewPr>
    <p:cSldViewPr snapToGrid="0">
      <p:cViewPr>
        <p:scale>
          <a:sx n="50" d="100"/>
          <a:sy n="50" d="100"/>
        </p:scale>
        <p:origin x="2362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D018B-8A23-4312-B28B-6340BA8214C1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10E154-0611-4214-96E9-926D7C3E41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0404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F50B6-46D7-776B-C34A-138791603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2ABC6-89B9-DCAD-148E-9F515CD6D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21C62-71AF-56A6-25B2-496BC4707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FAC1A-C101-499E-E676-A567D3FE8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65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475952-E838-7D0E-D5D1-18B95B7BB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685373-6986-6C8B-5DB8-C88DB9F02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BE9AE0-F8FD-3F60-1321-C30402F30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28DF58-572D-2AEC-D60C-696B61FB2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D00BD5-30E0-0872-CA64-1D20E1498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15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0B1163-B378-71B3-1C90-F7D562749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0FF6F8-0F7A-3928-4AEA-7ACCD9F47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FACF2C-4C19-99B4-AE07-465B6AA18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E47FC3-D7A4-201E-7AB6-46D749BB6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4FA0B8-9D1C-B9B2-5D2E-E1C4A8D2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614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AF4CBEA-0822-4B17-906A-6B9458E5EC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FA0CC79-8776-1D9C-1C18-8B2314523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B379DE-8131-EC35-9900-57D3B78D4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17C70F-18ED-2152-29DD-5D41B4B4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9F4DD0-2596-9277-D2C1-0D707BDF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387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1630034"/>
            <a:ext cx="11345332" cy="461836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B.Sc. Adrian Keil (TUM) | Meeting 16.01.2025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883" y="391280"/>
            <a:ext cx="11345332" cy="53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93133E1-5289-7056-E483-775294333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882" y="912573"/>
            <a:ext cx="11345332" cy="428547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1219170" rtl="0" eaLnBrk="0" fontAlgn="base" latinLnBrk="0" hangingPunct="0">
              <a:lnSpc>
                <a:spcPts val="24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34945" indent="0">
              <a:buNone/>
              <a:defRPr/>
            </a:lvl3pPr>
            <a:lvl4pPr marL="480472" indent="0">
              <a:buNone/>
              <a:defRPr/>
            </a:lvl4pPr>
            <a:lvl5pPr marL="717531" indent="0">
              <a:buNone/>
              <a:defRPr/>
            </a:lvl5pPr>
          </a:lstStyle>
          <a:p>
            <a:pPr marL="0" marR="0" lvl="0" indent="0" algn="l" defTabSz="1219170" rtl="0" eaLnBrk="0" fontAlgn="base" latinLnBrk="0" hangingPunct="0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2400" noProof="0" dirty="0"/>
              <a:t>Untert</a:t>
            </a:r>
            <a:r>
              <a:rPr lang="de-DE" sz="24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4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C039EA-4F20-2317-5C44-7EDC9859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488EDE-E7D5-5BBC-3EC9-1F05D19CB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F37AA5-0CA5-3D77-D883-3C1670AC0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AC0083-0577-AA2E-0023-5595803BD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5E92B3-F616-4C63-A6E2-C631A960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3E1B9-9347-9BC9-E12B-CAD5FEC36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9F4E22-8043-A66F-6942-4D77F7C9C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D1B541-FA01-5022-8BBB-51FF01A68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3095AF-290A-6908-6EF5-CE664817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DB712F-5AB7-3985-F83C-472A5900D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32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78A33-0066-5F3F-4028-5DB7C213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D8C434-AE47-B735-4F5E-6B9312CA0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61197B7-8FBF-4BCF-50B8-26FBDB9A4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BFFD93-A713-3C39-0C27-E38F7800A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F9A4E8-467C-8E0D-00CC-D77DED6F4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A20033-40F0-59EC-47F3-1B4EC455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644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66849-DEDD-BE11-A1CE-EFB05AC9F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74DE00-9093-A710-161F-5E12EDF84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2565A2-F0EE-5DDA-CF69-73A1BE039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50CF434-EF8F-2E45-02B1-5F10BFD4A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4F31A6D-BBA3-8123-29FC-2D986D618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7AA7ABB-0B7D-62F9-1075-55E49AD4E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F2F493F-5E86-250E-4EC2-C7E18D4AF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ECC4492-D7A2-AC96-6A1A-A2DF406A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22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C939E1-5238-7952-7EE2-4B6A3FEF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8EAB677-4661-95CB-DFB1-F78AC43A4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5EDAD8-62B0-1D63-A1A2-D295FD0E1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3BD486-7C3B-4F58-8670-9C700955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200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7540CCE-AA60-A732-3991-2089AEF9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1E252-75CF-41A3-1AFF-0B73F9F8E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EB0A7C-3E5B-8F64-C1BF-FAF7A842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155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82721-CFCC-B8FF-F5BE-BAFEF7FF9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3F000C-45DA-B940-CB40-2A0FC07D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202C18-36C7-2B1C-23C6-572E08F21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74FE8C4-60A6-9B50-0E50-9FFE36107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BDFF15-0ACE-E21E-3F24-5AEF2BA17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4EE803-F6D7-92BE-CEE8-6DB486F7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6604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91F7F-A89E-D545-B0B5-7EBAD9C4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F4424B-79F9-1D0A-63FE-8EDEB8DB18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EA2AEE-FEEC-DDF5-194C-757907397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935CA1-7F58-056C-9C26-410B77758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24E972-BDD9-7B02-E375-1BEB9DE0A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D9358C2-A3DD-AEA1-EEB8-8E93C6DF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48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C47FC8-5790-E18C-E1C5-67569580B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B52C56-933A-9551-D22D-1F2A608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FA4C75-5C42-6A3A-0839-9ED0F38BE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CFC019-03F5-4F01-A944-8CA3CB0F4BCD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E3E8C0-9076-2273-9F0A-9F7B6D352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66511D-95FB-C114-A4E4-07BF6164D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52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04BC6-F870-443C-04F0-7CFA9BF67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10779D1C-678E-7900-724C-990376FB5B57}"/>
              </a:ext>
            </a:extLst>
          </p:cNvPr>
          <p:cNvSpPr/>
          <p:nvPr/>
        </p:nvSpPr>
        <p:spPr>
          <a:xfrm rot="10800000">
            <a:off x="103309" y="577496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B5DA103-6530-FFE3-86B4-1D0028BE4846}"/>
              </a:ext>
            </a:extLst>
          </p:cNvPr>
          <p:cNvSpPr/>
          <p:nvPr/>
        </p:nvSpPr>
        <p:spPr>
          <a:xfrm rot="10800000">
            <a:off x="1077644" y="589288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hteck 25">
            <a:extLst>
              <a:ext uri="{FF2B5EF4-FFF2-40B4-BE49-F238E27FC236}">
                <a16:creationId xmlns:a16="http://schemas.microsoft.com/office/drawing/2014/main" id="{36565B0C-EEC3-8AC3-C049-E34986D10801}"/>
              </a:ext>
            </a:extLst>
          </p:cNvPr>
          <p:cNvSpPr/>
          <p:nvPr/>
        </p:nvSpPr>
        <p:spPr>
          <a:xfrm>
            <a:off x="472539" y="658324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echteck 26">
            <a:extLst>
              <a:ext uri="{FF2B5EF4-FFF2-40B4-BE49-F238E27FC236}">
                <a16:creationId xmlns:a16="http://schemas.microsoft.com/office/drawing/2014/main" id="{10FAFEFE-5DCA-16AD-EABE-7653607DDAE4}"/>
              </a:ext>
            </a:extLst>
          </p:cNvPr>
          <p:cNvSpPr/>
          <p:nvPr/>
        </p:nvSpPr>
        <p:spPr>
          <a:xfrm>
            <a:off x="472539" y="788696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Rechteck 27">
            <a:extLst>
              <a:ext uri="{FF2B5EF4-FFF2-40B4-BE49-F238E27FC236}">
                <a16:creationId xmlns:a16="http://schemas.microsoft.com/office/drawing/2014/main" id="{590921EC-ED27-2C00-30B5-5357688374E9}"/>
              </a:ext>
            </a:extLst>
          </p:cNvPr>
          <p:cNvSpPr/>
          <p:nvPr/>
        </p:nvSpPr>
        <p:spPr>
          <a:xfrm>
            <a:off x="472539" y="918934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Rechteck 28">
            <a:extLst>
              <a:ext uri="{FF2B5EF4-FFF2-40B4-BE49-F238E27FC236}">
                <a16:creationId xmlns:a16="http://schemas.microsoft.com/office/drawing/2014/main" id="{A6A168EE-AE77-9EB4-37B5-225223B6067E}"/>
              </a:ext>
            </a:extLst>
          </p:cNvPr>
          <p:cNvSpPr/>
          <p:nvPr/>
        </p:nvSpPr>
        <p:spPr>
          <a:xfrm>
            <a:off x="472539" y="1049306"/>
            <a:ext cx="540744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" name="Rechteck 3">
            <a:extLst>
              <a:ext uri="{FF2B5EF4-FFF2-40B4-BE49-F238E27FC236}">
                <a16:creationId xmlns:a16="http://schemas.microsoft.com/office/drawing/2014/main" id="{AEB21980-8BED-56EB-9C50-B2B46700CE52}"/>
              </a:ext>
            </a:extLst>
          </p:cNvPr>
          <p:cNvSpPr/>
          <p:nvPr/>
        </p:nvSpPr>
        <p:spPr>
          <a:xfrm rot="5400000">
            <a:off x="531770" y="880010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hteck 3">
            <a:extLst>
              <a:ext uri="{FF2B5EF4-FFF2-40B4-BE49-F238E27FC236}">
                <a16:creationId xmlns:a16="http://schemas.microsoft.com/office/drawing/2014/main" id="{782353B5-B0DD-54D3-0772-333F6E396194}"/>
              </a:ext>
            </a:extLst>
          </p:cNvPr>
          <p:cNvSpPr/>
          <p:nvPr/>
        </p:nvSpPr>
        <p:spPr>
          <a:xfrm rot="5400000">
            <a:off x="2281032" y="-2082909"/>
            <a:ext cx="384931" cy="47403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8" name="Rechteck 3">
            <a:extLst>
              <a:ext uri="{FF2B5EF4-FFF2-40B4-BE49-F238E27FC236}">
                <a16:creationId xmlns:a16="http://schemas.microsoft.com/office/drawing/2014/main" id="{5E8AD8E7-7674-4902-CC1C-0E6A74FE4D87}"/>
              </a:ext>
            </a:extLst>
          </p:cNvPr>
          <p:cNvSpPr/>
          <p:nvPr/>
        </p:nvSpPr>
        <p:spPr>
          <a:xfrm rot="10800000" flipH="1">
            <a:off x="2281678" y="577496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hteck 6">
            <a:extLst>
              <a:ext uri="{FF2B5EF4-FFF2-40B4-BE49-F238E27FC236}">
                <a16:creationId xmlns:a16="http://schemas.microsoft.com/office/drawing/2014/main" id="{0822CD51-991C-17B0-45F0-94EAE49EBDF6}"/>
              </a:ext>
            </a:extLst>
          </p:cNvPr>
          <p:cNvSpPr/>
          <p:nvPr/>
        </p:nvSpPr>
        <p:spPr>
          <a:xfrm rot="10800000" flipH="1">
            <a:off x="1344694" y="589288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Rechteck 25">
            <a:extLst>
              <a:ext uri="{FF2B5EF4-FFF2-40B4-BE49-F238E27FC236}">
                <a16:creationId xmlns:a16="http://schemas.microsoft.com/office/drawing/2014/main" id="{9B7EE6CB-3A76-29DA-72B4-C4693059CA77}"/>
              </a:ext>
            </a:extLst>
          </p:cNvPr>
          <p:cNvSpPr/>
          <p:nvPr/>
        </p:nvSpPr>
        <p:spPr>
          <a:xfrm flipH="1">
            <a:off x="1676572" y="658324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Rechteck 26">
            <a:extLst>
              <a:ext uri="{FF2B5EF4-FFF2-40B4-BE49-F238E27FC236}">
                <a16:creationId xmlns:a16="http://schemas.microsoft.com/office/drawing/2014/main" id="{83486B72-0AB5-A612-196A-71D2ABEB6DF7}"/>
              </a:ext>
            </a:extLst>
          </p:cNvPr>
          <p:cNvSpPr/>
          <p:nvPr/>
        </p:nvSpPr>
        <p:spPr>
          <a:xfrm flipH="1">
            <a:off x="1676572" y="788696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hteck 27">
            <a:extLst>
              <a:ext uri="{FF2B5EF4-FFF2-40B4-BE49-F238E27FC236}">
                <a16:creationId xmlns:a16="http://schemas.microsoft.com/office/drawing/2014/main" id="{748C34A5-A5B3-7619-E69F-092632E62BA7}"/>
              </a:ext>
            </a:extLst>
          </p:cNvPr>
          <p:cNvSpPr/>
          <p:nvPr/>
        </p:nvSpPr>
        <p:spPr>
          <a:xfrm flipH="1">
            <a:off x="1676572" y="918934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3" name="Rechteck 28">
            <a:extLst>
              <a:ext uri="{FF2B5EF4-FFF2-40B4-BE49-F238E27FC236}">
                <a16:creationId xmlns:a16="http://schemas.microsoft.com/office/drawing/2014/main" id="{904CDB66-F2CA-5F85-AE77-D0F82978253F}"/>
              </a:ext>
            </a:extLst>
          </p:cNvPr>
          <p:cNvSpPr/>
          <p:nvPr/>
        </p:nvSpPr>
        <p:spPr>
          <a:xfrm flipH="1">
            <a:off x="1676572" y="1049306"/>
            <a:ext cx="540744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4" name="Rechteck 3">
            <a:extLst>
              <a:ext uri="{FF2B5EF4-FFF2-40B4-BE49-F238E27FC236}">
                <a16:creationId xmlns:a16="http://schemas.microsoft.com/office/drawing/2014/main" id="{2431A278-B2F3-401D-6EEA-C3F13FA3B0A8}"/>
              </a:ext>
            </a:extLst>
          </p:cNvPr>
          <p:cNvSpPr/>
          <p:nvPr/>
        </p:nvSpPr>
        <p:spPr>
          <a:xfrm rot="16200000" flipH="1">
            <a:off x="1773154" y="880010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2908B653-5A9C-90C7-9357-D3BA9DFF3B81}"/>
              </a:ext>
            </a:extLst>
          </p:cNvPr>
          <p:cNvSpPr/>
          <p:nvPr/>
        </p:nvSpPr>
        <p:spPr>
          <a:xfrm rot="10800000">
            <a:off x="2360448" y="577496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hteck 6">
            <a:extLst>
              <a:ext uri="{FF2B5EF4-FFF2-40B4-BE49-F238E27FC236}">
                <a16:creationId xmlns:a16="http://schemas.microsoft.com/office/drawing/2014/main" id="{71139733-EA14-B31A-15DE-D2C71E084E07}"/>
              </a:ext>
            </a:extLst>
          </p:cNvPr>
          <p:cNvSpPr/>
          <p:nvPr/>
        </p:nvSpPr>
        <p:spPr>
          <a:xfrm rot="10800000">
            <a:off x="3335350" y="589288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" name="Rechteck 25">
            <a:extLst>
              <a:ext uri="{FF2B5EF4-FFF2-40B4-BE49-F238E27FC236}">
                <a16:creationId xmlns:a16="http://schemas.microsoft.com/office/drawing/2014/main" id="{C68EDF21-2C0A-9E19-2249-7A644045482E}"/>
              </a:ext>
            </a:extLst>
          </p:cNvPr>
          <p:cNvSpPr/>
          <p:nvPr/>
        </p:nvSpPr>
        <p:spPr>
          <a:xfrm>
            <a:off x="2730245" y="658324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8" name="Rechteck 26">
            <a:extLst>
              <a:ext uri="{FF2B5EF4-FFF2-40B4-BE49-F238E27FC236}">
                <a16:creationId xmlns:a16="http://schemas.microsoft.com/office/drawing/2014/main" id="{52A6ABB3-025B-9105-B9E4-4E7F097E836E}"/>
              </a:ext>
            </a:extLst>
          </p:cNvPr>
          <p:cNvSpPr/>
          <p:nvPr/>
        </p:nvSpPr>
        <p:spPr>
          <a:xfrm>
            <a:off x="2730244" y="788696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9" name="Rechteck 27">
            <a:extLst>
              <a:ext uri="{FF2B5EF4-FFF2-40B4-BE49-F238E27FC236}">
                <a16:creationId xmlns:a16="http://schemas.microsoft.com/office/drawing/2014/main" id="{DF1B31F5-37B0-0211-F790-3422751C2BEC}"/>
              </a:ext>
            </a:extLst>
          </p:cNvPr>
          <p:cNvSpPr/>
          <p:nvPr/>
        </p:nvSpPr>
        <p:spPr>
          <a:xfrm>
            <a:off x="2730245" y="918934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0" name="Rechteck 28">
            <a:extLst>
              <a:ext uri="{FF2B5EF4-FFF2-40B4-BE49-F238E27FC236}">
                <a16:creationId xmlns:a16="http://schemas.microsoft.com/office/drawing/2014/main" id="{8F9875AF-1FCD-7206-C6BF-1B82CF563257}"/>
              </a:ext>
            </a:extLst>
          </p:cNvPr>
          <p:cNvSpPr/>
          <p:nvPr/>
        </p:nvSpPr>
        <p:spPr>
          <a:xfrm>
            <a:off x="2730245" y="1049306"/>
            <a:ext cx="540744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Rechteck 3">
            <a:extLst>
              <a:ext uri="{FF2B5EF4-FFF2-40B4-BE49-F238E27FC236}">
                <a16:creationId xmlns:a16="http://schemas.microsoft.com/office/drawing/2014/main" id="{3679B681-7BF5-B8D0-7FCA-C72D856BDA95}"/>
              </a:ext>
            </a:extLst>
          </p:cNvPr>
          <p:cNvSpPr/>
          <p:nvPr/>
        </p:nvSpPr>
        <p:spPr>
          <a:xfrm rot="5400000">
            <a:off x="2788910" y="880010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hteck 3">
            <a:extLst>
              <a:ext uri="{FF2B5EF4-FFF2-40B4-BE49-F238E27FC236}">
                <a16:creationId xmlns:a16="http://schemas.microsoft.com/office/drawing/2014/main" id="{16519937-228A-0F6B-2C2F-93FDB4F1C196}"/>
              </a:ext>
            </a:extLst>
          </p:cNvPr>
          <p:cNvSpPr/>
          <p:nvPr/>
        </p:nvSpPr>
        <p:spPr>
          <a:xfrm rot="10800000" flipH="1">
            <a:off x="4538818" y="577496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hteck 6">
            <a:extLst>
              <a:ext uri="{FF2B5EF4-FFF2-40B4-BE49-F238E27FC236}">
                <a16:creationId xmlns:a16="http://schemas.microsoft.com/office/drawing/2014/main" id="{EA30300D-F442-7A10-0BAC-B3289439998B}"/>
              </a:ext>
            </a:extLst>
          </p:cNvPr>
          <p:cNvSpPr/>
          <p:nvPr/>
        </p:nvSpPr>
        <p:spPr>
          <a:xfrm rot="10800000" flipH="1">
            <a:off x="3602399" y="589288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hteck 25">
            <a:extLst>
              <a:ext uri="{FF2B5EF4-FFF2-40B4-BE49-F238E27FC236}">
                <a16:creationId xmlns:a16="http://schemas.microsoft.com/office/drawing/2014/main" id="{043416A5-4156-81EE-3F40-5ADD073C63F8}"/>
              </a:ext>
            </a:extLst>
          </p:cNvPr>
          <p:cNvSpPr/>
          <p:nvPr/>
        </p:nvSpPr>
        <p:spPr>
          <a:xfrm flipH="1">
            <a:off x="3934277" y="658324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" name="Rechteck 26">
            <a:extLst>
              <a:ext uri="{FF2B5EF4-FFF2-40B4-BE49-F238E27FC236}">
                <a16:creationId xmlns:a16="http://schemas.microsoft.com/office/drawing/2014/main" id="{570A365E-C25C-D14F-2F25-30B0074477AE}"/>
              </a:ext>
            </a:extLst>
          </p:cNvPr>
          <p:cNvSpPr/>
          <p:nvPr/>
        </p:nvSpPr>
        <p:spPr>
          <a:xfrm flipH="1">
            <a:off x="3934278" y="788696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hteck 27">
            <a:extLst>
              <a:ext uri="{FF2B5EF4-FFF2-40B4-BE49-F238E27FC236}">
                <a16:creationId xmlns:a16="http://schemas.microsoft.com/office/drawing/2014/main" id="{4EC241EB-F1C7-D332-A96C-A22B30FEE931}"/>
              </a:ext>
            </a:extLst>
          </p:cNvPr>
          <p:cNvSpPr/>
          <p:nvPr/>
        </p:nvSpPr>
        <p:spPr>
          <a:xfrm flipH="1">
            <a:off x="3934277" y="918934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7" name="Rechteck 28">
            <a:extLst>
              <a:ext uri="{FF2B5EF4-FFF2-40B4-BE49-F238E27FC236}">
                <a16:creationId xmlns:a16="http://schemas.microsoft.com/office/drawing/2014/main" id="{1A819B23-0B42-A49A-D5D0-4067AC734E42}"/>
              </a:ext>
            </a:extLst>
          </p:cNvPr>
          <p:cNvSpPr/>
          <p:nvPr/>
        </p:nvSpPr>
        <p:spPr>
          <a:xfrm flipH="1">
            <a:off x="3934278" y="1049306"/>
            <a:ext cx="540744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8" name="Rechteck 3">
            <a:extLst>
              <a:ext uri="{FF2B5EF4-FFF2-40B4-BE49-F238E27FC236}">
                <a16:creationId xmlns:a16="http://schemas.microsoft.com/office/drawing/2014/main" id="{C8C8B136-4D77-B0EF-1279-AE9867971EEB}"/>
              </a:ext>
            </a:extLst>
          </p:cNvPr>
          <p:cNvSpPr/>
          <p:nvPr/>
        </p:nvSpPr>
        <p:spPr>
          <a:xfrm rot="16200000" flipH="1">
            <a:off x="4030294" y="880010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D430166-BDBD-6B6D-0598-D6D58BD9016A}"/>
              </a:ext>
            </a:extLst>
          </p:cNvPr>
          <p:cNvSpPr/>
          <p:nvPr/>
        </p:nvSpPr>
        <p:spPr>
          <a:xfrm rot="10800000">
            <a:off x="5335332" y="583152"/>
            <a:ext cx="371438" cy="7323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BC0F19-E729-4634-6D7D-4286F266AEA3}"/>
              </a:ext>
            </a:extLst>
          </p:cNvPr>
          <p:cNvSpPr/>
          <p:nvPr/>
        </p:nvSpPr>
        <p:spPr>
          <a:xfrm rot="10800000">
            <a:off x="6516793" y="598123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Rechteck 25">
            <a:extLst>
              <a:ext uri="{FF2B5EF4-FFF2-40B4-BE49-F238E27FC236}">
                <a16:creationId xmlns:a16="http://schemas.microsoft.com/office/drawing/2014/main" id="{4987F7E7-7CDF-6C06-8800-4D21AE3C7D7F}"/>
              </a:ext>
            </a:extLst>
          </p:cNvPr>
          <p:cNvSpPr/>
          <p:nvPr/>
        </p:nvSpPr>
        <p:spPr>
          <a:xfrm>
            <a:off x="5779560" y="667292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0" name="Rechteck 26">
            <a:extLst>
              <a:ext uri="{FF2B5EF4-FFF2-40B4-BE49-F238E27FC236}">
                <a16:creationId xmlns:a16="http://schemas.microsoft.com/office/drawing/2014/main" id="{DE6353D5-F4FB-61D3-AEF6-7E26C00FDE9D}"/>
              </a:ext>
            </a:extLst>
          </p:cNvPr>
          <p:cNvSpPr/>
          <p:nvPr/>
        </p:nvSpPr>
        <p:spPr>
          <a:xfrm>
            <a:off x="5779560" y="797914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1" name="Rechteck 27">
            <a:extLst>
              <a:ext uri="{FF2B5EF4-FFF2-40B4-BE49-F238E27FC236}">
                <a16:creationId xmlns:a16="http://schemas.microsoft.com/office/drawing/2014/main" id="{497A1B91-1D20-C330-AE69-19D7DA57734F}"/>
              </a:ext>
            </a:extLst>
          </p:cNvPr>
          <p:cNvSpPr/>
          <p:nvPr/>
        </p:nvSpPr>
        <p:spPr>
          <a:xfrm>
            <a:off x="5779560" y="928402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2" name="Rechteck 28">
            <a:extLst>
              <a:ext uri="{FF2B5EF4-FFF2-40B4-BE49-F238E27FC236}">
                <a16:creationId xmlns:a16="http://schemas.microsoft.com/office/drawing/2014/main" id="{912AAFD0-D3ED-4C8C-0051-B010C1E5135E}"/>
              </a:ext>
            </a:extLst>
          </p:cNvPr>
          <p:cNvSpPr/>
          <p:nvPr/>
        </p:nvSpPr>
        <p:spPr>
          <a:xfrm>
            <a:off x="5779560" y="1059024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3" name="Rechteck 3">
            <a:extLst>
              <a:ext uri="{FF2B5EF4-FFF2-40B4-BE49-F238E27FC236}">
                <a16:creationId xmlns:a16="http://schemas.microsoft.com/office/drawing/2014/main" id="{8DDE4CC9-6BD0-D3D5-47E2-60A96D7BB0AE}"/>
              </a:ext>
            </a:extLst>
          </p:cNvPr>
          <p:cNvSpPr/>
          <p:nvPr/>
        </p:nvSpPr>
        <p:spPr>
          <a:xfrm rot="5400000">
            <a:off x="5899006" y="751858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" name="Rechteck 3">
            <a:extLst>
              <a:ext uri="{FF2B5EF4-FFF2-40B4-BE49-F238E27FC236}">
                <a16:creationId xmlns:a16="http://schemas.microsoft.com/office/drawing/2014/main" id="{7B3A8542-798D-4CF1-EB62-CD7DCAFDF45A}"/>
              </a:ext>
            </a:extLst>
          </p:cNvPr>
          <p:cNvSpPr/>
          <p:nvPr/>
        </p:nvSpPr>
        <p:spPr>
          <a:xfrm rot="5400000">
            <a:off x="7756873" y="-2321998"/>
            <a:ext cx="385670" cy="522874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5" name="Rechteck 6">
            <a:extLst>
              <a:ext uri="{FF2B5EF4-FFF2-40B4-BE49-F238E27FC236}">
                <a16:creationId xmlns:a16="http://schemas.microsoft.com/office/drawing/2014/main" id="{BBF2ED2B-8F4C-29E8-F8B8-3F174B4998BB}"/>
              </a:ext>
            </a:extLst>
          </p:cNvPr>
          <p:cNvSpPr/>
          <p:nvPr/>
        </p:nvSpPr>
        <p:spPr>
          <a:xfrm rot="10800000" flipH="1">
            <a:off x="6842155" y="598123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6" name="Rechteck 25">
            <a:extLst>
              <a:ext uri="{FF2B5EF4-FFF2-40B4-BE49-F238E27FC236}">
                <a16:creationId xmlns:a16="http://schemas.microsoft.com/office/drawing/2014/main" id="{35A78E46-3F65-36C6-B590-EFEBE635C146}"/>
              </a:ext>
            </a:extLst>
          </p:cNvPr>
          <p:cNvSpPr/>
          <p:nvPr/>
        </p:nvSpPr>
        <p:spPr>
          <a:xfrm flipH="1">
            <a:off x="7246500" y="667292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7" name="Rechteck 26">
            <a:extLst>
              <a:ext uri="{FF2B5EF4-FFF2-40B4-BE49-F238E27FC236}">
                <a16:creationId xmlns:a16="http://schemas.microsoft.com/office/drawing/2014/main" id="{9F543712-4F98-C0E6-2564-91A06C251B2C}"/>
              </a:ext>
            </a:extLst>
          </p:cNvPr>
          <p:cNvSpPr/>
          <p:nvPr/>
        </p:nvSpPr>
        <p:spPr>
          <a:xfrm flipH="1">
            <a:off x="7246500" y="797914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8" name="Rechteck 27">
            <a:extLst>
              <a:ext uri="{FF2B5EF4-FFF2-40B4-BE49-F238E27FC236}">
                <a16:creationId xmlns:a16="http://schemas.microsoft.com/office/drawing/2014/main" id="{CEACBB3C-911D-938B-F515-E818C84FBF44}"/>
              </a:ext>
            </a:extLst>
          </p:cNvPr>
          <p:cNvSpPr/>
          <p:nvPr/>
        </p:nvSpPr>
        <p:spPr>
          <a:xfrm flipH="1">
            <a:off x="7246500" y="928402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9" name="Rechteck 28">
            <a:extLst>
              <a:ext uri="{FF2B5EF4-FFF2-40B4-BE49-F238E27FC236}">
                <a16:creationId xmlns:a16="http://schemas.microsoft.com/office/drawing/2014/main" id="{2F571310-F74B-2452-B250-D67C7DFD2445}"/>
              </a:ext>
            </a:extLst>
          </p:cNvPr>
          <p:cNvSpPr/>
          <p:nvPr/>
        </p:nvSpPr>
        <p:spPr>
          <a:xfrm flipH="1">
            <a:off x="7246500" y="1059024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0" name="Rechteck 3">
            <a:extLst>
              <a:ext uri="{FF2B5EF4-FFF2-40B4-BE49-F238E27FC236}">
                <a16:creationId xmlns:a16="http://schemas.microsoft.com/office/drawing/2014/main" id="{7481BEEE-F2EA-982C-1513-B0753FE2E162}"/>
              </a:ext>
            </a:extLst>
          </p:cNvPr>
          <p:cNvSpPr/>
          <p:nvPr/>
        </p:nvSpPr>
        <p:spPr>
          <a:xfrm rot="16200000" flipH="1">
            <a:off x="7411453" y="751858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" name="Rechteck 6">
            <a:extLst>
              <a:ext uri="{FF2B5EF4-FFF2-40B4-BE49-F238E27FC236}">
                <a16:creationId xmlns:a16="http://schemas.microsoft.com/office/drawing/2014/main" id="{262FD029-3BDD-D9D3-E2F6-F06BC8DF1A51}"/>
              </a:ext>
            </a:extLst>
          </p:cNvPr>
          <p:cNvSpPr/>
          <p:nvPr/>
        </p:nvSpPr>
        <p:spPr>
          <a:xfrm rot="10800000">
            <a:off x="8720080" y="598123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2" name="Rechteck 25">
            <a:extLst>
              <a:ext uri="{FF2B5EF4-FFF2-40B4-BE49-F238E27FC236}">
                <a16:creationId xmlns:a16="http://schemas.microsoft.com/office/drawing/2014/main" id="{F7036468-ACCF-8F3B-EBA3-158A243FC466}"/>
              </a:ext>
            </a:extLst>
          </p:cNvPr>
          <p:cNvSpPr/>
          <p:nvPr/>
        </p:nvSpPr>
        <p:spPr>
          <a:xfrm>
            <a:off x="7982847" y="667292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3" name="Rechteck 26">
            <a:extLst>
              <a:ext uri="{FF2B5EF4-FFF2-40B4-BE49-F238E27FC236}">
                <a16:creationId xmlns:a16="http://schemas.microsoft.com/office/drawing/2014/main" id="{D26EAFA5-BC68-5DD6-1F77-EBA6C180A3A9}"/>
              </a:ext>
            </a:extLst>
          </p:cNvPr>
          <p:cNvSpPr/>
          <p:nvPr/>
        </p:nvSpPr>
        <p:spPr>
          <a:xfrm>
            <a:off x="7982846" y="797914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4" name="Rechteck 27">
            <a:extLst>
              <a:ext uri="{FF2B5EF4-FFF2-40B4-BE49-F238E27FC236}">
                <a16:creationId xmlns:a16="http://schemas.microsoft.com/office/drawing/2014/main" id="{5ADD474A-6C25-59AF-0D11-C8DC42D948F5}"/>
              </a:ext>
            </a:extLst>
          </p:cNvPr>
          <p:cNvSpPr/>
          <p:nvPr/>
        </p:nvSpPr>
        <p:spPr>
          <a:xfrm>
            <a:off x="7982847" y="928402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5" name="Rechteck 28">
            <a:extLst>
              <a:ext uri="{FF2B5EF4-FFF2-40B4-BE49-F238E27FC236}">
                <a16:creationId xmlns:a16="http://schemas.microsoft.com/office/drawing/2014/main" id="{646EAA70-2C3D-A1A3-A875-772630C228B2}"/>
              </a:ext>
            </a:extLst>
          </p:cNvPr>
          <p:cNvSpPr/>
          <p:nvPr/>
        </p:nvSpPr>
        <p:spPr>
          <a:xfrm>
            <a:off x="7982847" y="1059024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6" name="Rechteck 3">
            <a:extLst>
              <a:ext uri="{FF2B5EF4-FFF2-40B4-BE49-F238E27FC236}">
                <a16:creationId xmlns:a16="http://schemas.microsoft.com/office/drawing/2014/main" id="{D1653E75-5590-E29B-8A59-0BE3B17813FD}"/>
              </a:ext>
            </a:extLst>
          </p:cNvPr>
          <p:cNvSpPr/>
          <p:nvPr/>
        </p:nvSpPr>
        <p:spPr>
          <a:xfrm rot="5400000">
            <a:off x="8102293" y="751858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7" name="Rechteck 3">
            <a:extLst>
              <a:ext uri="{FF2B5EF4-FFF2-40B4-BE49-F238E27FC236}">
                <a16:creationId xmlns:a16="http://schemas.microsoft.com/office/drawing/2014/main" id="{19A3F0C2-1AE6-13EF-D834-E4AD8D36825C}"/>
              </a:ext>
            </a:extLst>
          </p:cNvPr>
          <p:cNvSpPr/>
          <p:nvPr/>
        </p:nvSpPr>
        <p:spPr>
          <a:xfrm rot="10800000" flipH="1">
            <a:off x="10192646" y="583152"/>
            <a:ext cx="371438" cy="7323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8" name="Rechteck 6">
            <a:extLst>
              <a:ext uri="{FF2B5EF4-FFF2-40B4-BE49-F238E27FC236}">
                <a16:creationId xmlns:a16="http://schemas.microsoft.com/office/drawing/2014/main" id="{FBA78FAA-9E2A-6D2D-5123-F9AACF196C88}"/>
              </a:ext>
            </a:extLst>
          </p:cNvPr>
          <p:cNvSpPr/>
          <p:nvPr/>
        </p:nvSpPr>
        <p:spPr>
          <a:xfrm rot="10800000" flipH="1">
            <a:off x="9045441" y="598123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9" name="Rechteck 25">
            <a:extLst>
              <a:ext uri="{FF2B5EF4-FFF2-40B4-BE49-F238E27FC236}">
                <a16:creationId xmlns:a16="http://schemas.microsoft.com/office/drawing/2014/main" id="{68E45D1F-6E6A-D79A-D624-EE5C7B21A56D}"/>
              </a:ext>
            </a:extLst>
          </p:cNvPr>
          <p:cNvSpPr/>
          <p:nvPr/>
        </p:nvSpPr>
        <p:spPr>
          <a:xfrm flipH="1">
            <a:off x="9449786" y="667292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0" name="Rechteck 26">
            <a:extLst>
              <a:ext uri="{FF2B5EF4-FFF2-40B4-BE49-F238E27FC236}">
                <a16:creationId xmlns:a16="http://schemas.microsoft.com/office/drawing/2014/main" id="{3D7D7F18-27CD-3CA4-75D7-2ACF48F0EC1F}"/>
              </a:ext>
            </a:extLst>
          </p:cNvPr>
          <p:cNvSpPr/>
          <p:nvPr/>
        </p:nvSpPr>
        <p:spPr>
          <a:xfrm flipH="1">
            <a:off x="9449787" y="797914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1" name="Rechteck 27">
            <a:extLst>
              <a:ext uri="{FF2B5EF4-FFF2-40B4-BE49-F238E27FC236}">
                <a16:creationId xmlns:a16="http://schemas.microsoft.com/office/drawing/2014/main" id="{13913610-111D-6A56-C9AA-D713F350D743}"/>
              </a:ext>
            </a:extLst>
          </p:cNvPr>
          <p:cNvSpPr/>
          <p:nvPr/>
        </p:nvSpPr>
        <p:spPr>
          <a:xfrm flipH="1">
            <a:off x="9449786" y="928402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2" name="Rechteck 28">
            <a:extLst>
              <a:ext uri="{FF2B5EF4-FFF2-40B4-BE49-F238E27FC236}">
                <a16:creationId xmlns:a16="http://schemas.microsoft.com/office/drawing/2014/main" id="{58744218-362F-4E1B-2779-0B0541953AA1}"/>
              </a:ext>
            </a:extLst>
          </p:cNvPr>
          <p:cNvSpPr/>
          <p:nvPr/>
        </p:nvSpPr>
        <p:spPr>
          <a:xfrm flipH="1">
            <a:off x="9449787" y="1059024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3" name="Rechteck 3">
            <a:extLst>
              <a:ext uri="{FF2B5EF4-FFF2-40B4-BE49-F238E27FC236}">
                <a16:creationId xmlns:a16="http://schemas.microsoft.com/office/drawing/2014/main" id="{E2E72862-1061-BD50-A5A8-D218364E8649}"/>
              </a:ext>
            </a:extLst>
          </p:cNvPr>
          <p:cNvSpPr/>
          <p:nvPr/>
        </p:nvSpPr>
        <p:spPr>
          <a:xfrm rot="16200000" flipH="1">
            <a:off x="9614739" y="751858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3FB8CC30-18E3-762E-3C22-412447977045}"/>
              </a:ext>
            </a:extLst>
          </p:cNvPr>
          <p:cNvSpPr/>
          <p:nvPr/>
        </p:nvSpPr>
        <p:spPr>
          <a:xfrm rot="10800000">
            <a:off x="5331340" y="2617906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Rechteck 25">
            <a:extLst>
              <a:ext uri="{FF2B5EF4-FFF2-40B4-BE49-F238E27FC236}">
                <a16:creationId xmlns:a16="http://schemas.microsoft.com/office/drawing/2014/main" id="{439A5B94-901D-9C11-5DD3-E9EAFAF48871}"/>
              </a:ext>
            </a:extLst>
          </p:cNvPr>
          <p:cNvSpPr/>
          <p:nvPr/>
        </p:nvSpPr>
        <p:spPr>
          <a:xfrm>
            <a:off x="5708011" y="2817595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1" name="Rechteck 26">
            <a:extLst>
              <a:ext uri="{FF2B5EF4-FFF2-40B4-BE49-F238E27FC236}">
                <a16:creationId xmlns:a16="http://schemas.microsoft.com/office/drawing/2014/main" id="{E2A617C9-25EB-F964-A382-11D58DFCE3CA}"/>
              </a:ext>
            </a:extLst>
          </p:cNvPr>
          <p:cNvSpPr/>
          <p:nvPr/>
        </p:nvSpPr>
        <p:spPr>
          <a:xfrm>
            <a:off x="5708010" y="2965449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2" name="Rechteck 27">
            <a:extLst>
              <a:ext uri="{FF2B5EF4-FFF2-40B4-BE49-F238E27FC236}">
                <a16:creationId xmlns:a16="http://schemas.microsoft.com/office/drawing/2014/main" id="{4BBF0787-8EF9-1D48-9F5C-B1E377CBB801}"/>
              </a:ext>
            </a:extLst>
          </p:cNvPr>
          <p:cNvSpPr/>
          <p:nvPr/>
        </p:nvSpPr>
        <p:spPr>
          <a:xfrm>
            <a:off x="5708011" y="3113151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3" name="Rechteck 28">
            <a:extLst>
              <a:ext uri="{FF2B5EF4-FFF2-40B4-BE49-F238E27FC236}">
                <a16:creationId xmlns:a16="http://schemas.microsoft.com/office/drawing/2014/main" id="{1DA9E43D-9DC1-D352-65B5-8E11E22AB44B}"/>
              </a:ext>
            </a:extLst>
          </p:cNvPr>
          <p:cNvSpPr/>
          <p:nvPr/>
        </p:nvSpPr>
        <p:spPr>
          <a:xfrm>
            <a:off x="5708011" y="3261004"/>
            <a:ext cx="551641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4" name="Rechteck 3">
            <a:extLst>
              <a:ext uri="{FF2B5EF4-FFF2-40B4-BE49-F238E27FC236}">
                <a16:creationId xmlns:a16="http://schemas.microsoft.com/office/drawing/2014/main" id="{DEE0AB9F-F317-6B81-83BD-104A646C3103}"/>
              </a:ext>
            </a:extLst>
          </p:cNvPr>
          <p:cNvSpPr/>
          <p:nvPr/>
        </p:nvSpPr>
        <p:spPr>
          <a:xfrm rot="5400000">
            <a:off x="5410648" y="3367592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6" name="Rechteck 3">
            <a:extLst>
              <a:ext uri="{FF2B5EF4-FFF2-40B4-BE49-F238E27FC236}">
                <a16:creationId xmlns:a16="http://schemas.microsoft.com/office/drawing/2014/main" id="{F40ADE2A-FCAE-AAF8-A7B1-BDF49E0A8182}"/>
              </a:ext>
            </a:extLst>
          </p:cNvPr>
          <p:cNvSpPr/>
          <p:nvPr/>
        </p:nvSpPr>
        <p:spPr>
          <a:xfrm rot="10800000" flipH="1">
            <a:off x="7553608" y="2617906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7" name="Rechteck 25">
            <a:extLst>
              <a:ext uri="{FF2B5EF4-FFF2-40B4-BE49-F238E27FC236}">
                <a16:creationId xmlns:a16="http://schemas.microsoft.com/office/drawing/2014/main" id="{7B992A38-88FD-C6F3-49DF-FA11AE55109D}"/>
              </a:ext>
            </a:extLst>
          </p:cNvPr>
          <p:cNvSpPr/>
          <p:nvPr/>
        </p:nvSpPr>
        <p:spPr>
          <a:xfrm flipH="1">
            <a:off x="6936307" y="2817595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8" name="Rechteck 26">
            <a:extLst>
              <a:ext uri="{FF2B5EF4-FFF2-40B4-BE49-F238E27FC236}">
                <a16:creationId xmlns:a16="http://schemas.microsoft.com/office/drawing/2014/main" id="{5DC9BA0C-2A7C-923A-845E-A9DC1086EEE6}"/>
              </a:ext>
            </a:extLst>
          </p:cNvPr>
          <p:cNvSpPr/>
          <p:nvPr/>
        </p:nvSpPr>
        <p:spPr>
          <a:xfrm flipH="1">
            <a:off x="6936307" y="2965449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9" name="Rechteck 27">
            <a:extLst>
              <a:ext uri="{FF2B5EF4-FFF2-40B4-BE49-F238E27FC236}">
                <a16:creationId xmlns:a16="http://schemas.microsoft.com/office/drawing/2014/main" id="{4CAC2061-B21C-2ADE-F0A8-724F0E4E62BA}"/>
              </a:ext>
            </a:extLst>
          </p:cNvPr>
          <p:cNvSpPr/>
          <p:nvPr/>
        </p:nvSpPr>
        <p:spPr>
          <a:xfrm flipH="1">
            <a:off x="6936307" y="3113151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0" name="Rechteck 28">
            <a:extLst>
              <a:ext uri="{FF2B5EF4-FFF2-40B4-BE49-F238E27FC236}">
                <a16:creationId xmlns:a16="http://schemas.microsoft.com/office/drawing/2014/main" id="{6FDEA1A9-EB99-F59C-FC1D-4BA4BFE44735}"/>
              </a:ext>
            </a:extLst>
          </p:cNvPr>
          <p:cNvSpPr/>
          <p:nvPr/>
        </p:nvSpPr>
        <p:spPr>
          <a:xfrm flipH="1">
            <a:off x="6936307" y="3261004"/>
            <a:ext cx="551641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1" name="Rechteck 3">
            <a:extLst>
              <a:ext uri="{FF2B5EF4-FFF2-40B4-BE49-F238E27FC236}">
                <a16:creationId xmlns:a16="http://schemas.microsoft.com/office/drawing/2014/main" id="{4C0975E6-9B6B-66C2-438A-9EC1B41BF970}"/>
              </a:ext>
            </a:extLst>
          </p:cNvPr>
          <p:cNvSpPr/>
          <p:nvPr/>
        </p:nvSpPr>
        <p:spPr>
          <a:xfrm rot="16200000" flipH="1">
            <a:off x="7348763" y="3367591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2" name="Rechteck 3">
            <a:extLst>
              <a:ext uri="{FF2B5EF4-FFF2-40B4-BE49-F238E27FC236}">
                <a16:creationId xmlns:a16="http://schemas.microsoft.com/office/drawing/2014/main" id="{597405B7-DA09-0828-802E-1FBE369B8DD7}"/>
              </a:ext>
            </a:extLst>
          </p:cNvPr>
          <p:cNvSpPr/>
          <p:nvPr/>
        </p:nvSpPr>
        <p:spPr>
          <a:xfrm rot="10800000">
            <a:off x="8016015" y="2617906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3" name="Rechteck 25">
            <a:extLst>
              <a:ext uri="{FF2B5EF4-FFF2-40B4-BE49-F238E27FC236}">
                <a16:creationId xmlns:a16="http://schemas.microsoft.com/office/drawing/2014/main" id="{5FA03440-DF04-3E5E-80BD-BBAEC4C515B9}"/>
              </a:ext>
            </a:extLst>
          </p:cNvPr>
          <p:cNvSpPr/>
          <p:nvPr/>
        </p:nvSpPr>
        <p:spPr>
          <a:xfrm>
            <a:off x="8392686" y="2817595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4" name="Rechteck 26">
            <a:extLst>
              <a:ext uri="{FF2B5EF4-FFF2-40B4-BE49-F238E27FC236}">
                <a16:creationId xmlns:a16="http://schemas.microsoft.com/office/drawing/2014/main" id="{4EBD0F0B-551A-697C-A866-C57259D6D052}"/>
              </a:ext>
            </a:extLst>
          </p:cNvPr>
          <p:cNvSpPr/>
          <p:nvPr/>
        </p:nvSpPr>
        <p:spPr>
          <a:xfrm>
            <a:off x="8392686" y="2965449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5" name="Rechteck 27">
            <a:extLst>
              <a:ext uri="{FF2B5EF4-FFF2-40B4-BE49-F238E27FC236}">
                <a16:creationId xmlns:a16="http://schemas.microsoft.com/office/drawing/2014/main" id="{117150FD-0813-20A7-E2A6-8D8A795841BB}"/>
              </a:ext>
            </a:extLst>
          </p:cNvPr>
          <p:cNvSpPr/>
          <p:nvPr/>
        </p:nvSpPr>
        <p:spPr>
          <a:xfrm>
            <a:off x="8392686" y="3113151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6" name="Rechteck 28">
            <a:extLst>
              <a:ext uri="{FF2B5EF4-FFF2-40B4-BE49-F238E27FC236}">
                <a16:creationId xmlns:a16="http://schemas.microsoft.com/office/drawing/2014/main" id="{C0E7A244-0B22-05F8-6174-D3DEED41FB3A}"/>
              </a:ext>
            </a:extLst>
          </p:cNvPr>
          <p:cNvSpPr/>
          <p:nvPr/>
        </p:nvSpPr>
        <p:spPr>
          <a:xfrm>
            <a:off x="8392686" y="3261004"/>
            <a:ext cx="551641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8" name="Rechteck 3">
            <a:extLst>
              <a:ext uri="{FF2B5EF4-FFF2-40B4-BE49-F238E27FC236}">
                <a16:creationId xmlns:a16="http://schemas.microsoft.com/office/drawing/2014/main" id="{CE6C9259-42F9-FC9D-A864-8CD0A1E7CAC1}"/>
              </a:ext>
            </a:extLst>
          </p:cNvPr>
          <p:cNvSpPr/>
          <p:nvPr/>
        </p:nvSpPr>
        <p:spPr>
          <a:xfrm rot="10800000" flipH="1">
            <a:off x="10238283" y="2617906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9" name="Rechteck 25">
            <a:extLst>
              <a:ext uri="{FF2B5EF4-FFF2-40B4-BE49-F238E27FC236}">
                <a16:creationId xmlns:a16="http://schemas.microsoft.com/office/drawing/2014/main" id="{4B6F8C04-CFE1-B060-4081-93F378659329}"/>
              </a:ext>
            </a:extLst>
          </p:cNvPr>
          <p:cNvSpPr/>
          <p:nvPr/>
        </p:nvSpPr>
        <p:spPr>
          <a:xfrm flipH="1">
            <a:off x="9620982" y="2817595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0" name="Rechteck 26">
            <a:extLst>
              <a:ext uri="{FF2B5EF4-FFF2-40B4-BE49-F238E27FC236}">
                <a16:creationId xmlns:a16="http://schemas.microsoft.com/office/drawing/2014/main" id="{B6CB457F-C189-7A5D-33A9-C565C03528BB}"/>
              </a:ext>
            </a:extLst>
          </p:cNvPr>
          <p:cNvSpPr/>
          <p:nvPr/>
        </p:nvSpPr>
        <p:spPr>
          <a:xfrm flipH="1">
            <a:off x="9620983" y="2965449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1" name="Rechteck 27">
            <a:extLst>
              <a:ext uri="{FF2B5EF4-FFF2-40B4-BE49-F238E27FC236}">
                <a16:creationId xmlns:a16="http://schemas.microsoft.com/office/drawing/2014/main" id="{F547232C-1C3B-F078-62D7-0C0CDA9F8F09}"/>
              </a:ext>
            </a:extLst>
          </p:cNvPr>
          <p:cNvSpPr/>
          <p:nvPr/>
        </p:nvSpPr>
        <p:spPr>
          <a:xfrm flipH="1">
            <a:off x="9620982" y="3113151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2" name="Rechteck 28">
            <a:extLst>
              <a:ext uri="{FF2B5EF4-FFF2-40B4-BE49-F238E27FC236}">
                <a16:creationId xmlns:a16="http://schemas.microsoft.com/office/drawing/2014/main" id="{9B4C5871-7742-102F-0515-BDB02187F27D}"/>
              </a:ext>
            </a:extLst>
          </p:cNvPr>
          <p:cNvSpPr/>
          <p:nvPr/>
        </p:nvSpPr>
        <p:spPr>
          <a:xfrm flipH="1">
            <a:off x="9620983" y="3261004"/>
            <a:ext cx="551641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E3879D0-DC5B-6C09-A4C9-E021D2355B36}"/>
              </a:ext>
            </a:extLst>
          </p:cNvPr>
          <p:cNvSpPr/>
          <p:nvPr/>
        </p:nvSpPr>
        <p:spPr>
          <a:xfrm rot="10800000">
            <a:off x="103307" y="2625871"/>
            <a:ext cx="283892" cy="8966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1" name="Rechteck 25">
            <a:extLst>
              <a:ext uri="{FF2B5EF4-FFF2-40B4-BE49-F238E27FC236}">
                <a16:creationId xmlns:a16="http://schemas.microsoft.com/office/drawing/2014/main" id="{146700B7-97DC-0DAE-0837-0831069CBD0B}"/>
              </a:ext>
            </a:extLst>
          </p:cNvPr>
          <p:cNvSpPr/>
          <p:nvPr/>
        </p:nvSpPr>
        <p:spPr>
          <a:xfrm>
            <a:off x="447133" y="2809340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2" name="Rechteck 26">
            <a:extLst>
              <a:ext uri="{FF2B5EF4-FFF2-40B4-BE49-F238E27FC236}">
                <a16:creationId xmlns:a16="http://schemas.microsoft.com/office/drawing/2014/main" id="{484EFDDE-EA9A-3CEC-8FB1-29D35B316B85}"/>
              </a:ext>
            </a:extLst>
          </p:cNvPr>
          <p:cNvSpPr/>
          <p:nvPr/>
        </p:nvSpPr>
        <p:spPr>
          <a:xfrm>
            <a:off x="447132" y="2959288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3" name="Rechteck 27">
            <a:extLst>
              <a:ext uri="{FF2B5EF4-FFF2-40B4-BE49-F238E27FC236}">
                <a16:creationId xmlns:a16="http://schemas.microsoft.com/office/drawing/2014/main" id="{BD94E0C9-F3E8-1DD2-0405-15FF29DE2166}"/>
              </a:ext>
            </a:extLst>
          </p:cNvPr>
          <p:cNvSpPr/>
          <p:nvPr/>
        </p:nvSpPr>
        <p:spPr>
          <a:xfrm>
            <a:off x="447133" y="3109082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4" name="Rechteck 28">
            <a:extLst>
              <a:ext uri="{FF2B5EF4-FFF2-40B4-BE49-F238E27FC236}">
                <a16:creationId xmlns:a16="http://schemas.microsoft.com/office/drawing/2014/main" id="{E9CE4227-A67A-A5E1-5913-E791DE8384D3}"/>
              </a:ext>
            </a:extLst>
          </p:cNvPr>
          <p:cNvSpPr/>
          <p:nvPr/>
        </p:nvSpPr>
        <p:spPr>
          <a:xfrm>
            <a:off x="447133" y="3259030"/>
            <a:ext cx="503539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5" name="Rechteck 3">
            <a:extLst>
              <a:ext uri="{FF2B5EF4-FFF2-40B4-BE49-F238E27FC236}">
                <a16:creationId xmlns:a16="http://schemas.microsoft.com/office/drawing/2014/main" id="{ECB8AB0F-8D06-9C75-E616-5F80DD0F8F84}"/>
              </a:ext>
            </a:extLst>
          </p:cNvPr>
          <p:cNvSpPr/>
          <p:nvPr/>
        </p:nvSpPr>
        <p:spPr>
          <a:xfrm rot="5400000">
            <a:off x="1065477" y="2536347"/>
            <a:ext cx="384930" cy="23092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6" name="Rechteck 3">
            <a:extLst>
              <a:ext uri="{FF2B5EF4-FFF2-40B4-BE49-F238E27FC236}">
                <a16:creationId xmlns:a16="http://schemas.microsoft.com/office/drawing/2014/main" id="{9C73CE74-A1A5-772B-6852-4B5C41C3819D}"/>
              </a:ext>
            </a:extLst>
          </p:cNvPr>
          <p:cNvSpPr/>
          <p:nvPr/>
        </p:nvSpPr>
        <p:spPr>
          <a:xfrm rot="5400000">
            <a:off x="1067031" y="1338022"/>
            <a:ext cx="384933" cy="23123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7" name="Rechteck 3">
            <a:extLst>
              <a:ext uri="{FF2B5EF4-FFF2-40B4-BE49-F238E27FC236}">
                <a16:creationId xmlns:a16="http://schemas.microsoft.com/office/drawing/2014/main" id="{6B82130A-DA07-85A4-2A35-0B7BBEA5CA54}"/>
              </a:ext>
            </a:extLst>
          </p:cNvPr>
          <p:cNvSpPr/>
          <p:nvPr/>
        </p:nvSpPr>
        <p:spPr>
          <a:xfrm rot="10800000" flipH="1">
            <a:off x="2131796" y="2625871"/>
            <a:ext cx="283892" cy="9538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8" name="Rechteck 25">
            <a:extLst>
              <a:ext uri="{FF2B5EF4-FFF2-40B4-BE49-F238E27FC236}">
                <a16:creationId xmlns:a16="http://schemas.microsoft.com/office/drawing/2014/main" id="{FFF6B8A2-3A5C-32BA-1761-1FEFE29BFDF9}"/>
              </a:ext>
            </a:extLst>
          </p:cNvPr>
          <p:cNvSpPr/>
          <p:nvPr/>
        </p:nvSpPr>
        <p:spPr>
          <a:xfrm flipH="1">
            <a:off x="1568323" y="2809340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9" name="Rechteck 26">
            <a:extLst>
              <a:ext uri="{FF2B5EF4-FFF2-40B4-BE49-F238E27FC236}">
                <a16:creationId xmlns:a16="http://schemas.microsoft.com/office/drawing/2014/main" id="{A2DC2C51-1072-327E-2C8D-DC251E594BCA}"/>
              </a:ext>
            </a:extLst>
          </p:cNvPr>
          <p:cNvSpPr/>
          <p:nvPr/>
        </p:nvSpPr>
        <p:spPr>
          <a:xfrm flipH="1">
            <a:off x="1568324" y="2959288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0" name="Rechteck 27">
            <a:extLst>
              <a:ext uri="{FF2B5EF4-FFF2-40B4-BE49-F238E27FC236}">
                <a16:creationId xmlns:a16="http://schemas.microsoft.com/office/drawing/2014/main" id="{971D8020-F0E6-931E-8E4A-C77D56FBDBE3}"/>
              </a:ext>
            </a:extLst>
          </p:cNvPr>
          <p:cNvSpPr/>
          <p:nvPr/>
        </p:nvSpPr>
        <p:spPr>
          <a:xfrm flipH="1">
            <a:off x="1568323" y="3109082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1" name="Rechteck 28">
            <a:extLst>
              <a:ext uri="{FF2B5EF4-FFF2-40B4-BE49-F238E27FC236}">
                <a16:creationId xmlns:a16="http://schemas.microsoft.com/office/drawing/2014/main" id="{E0501C8D-AACF-BDCD-A6A5-D38F923949B2}"/>
              </a:ext>
            </a:extLst>
          </p:cNvPr>
          <p:cNvSpPr/>
          <p:nvPr/>
        </p:nvSpPr>
        <p:spPr>
          <a:xfrm flipH="1">
            <a:off x="1568324" y="3259030"/>
            <a:ext cx="503539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5" name="Rechteck 3">
            <a:extLst>
              <a:ext uri="{FF2B5EF4-FFF2-40B4-BE49-F238E27FC236}">
                <a16:creationId xmlns:a16="http://schemas.microsoft.com/office/drawing/2014/main" id="{F97DAEEE-30DD-F6B8-E332-EC0D9ECC801C}"/>
              </a:ext>
            </a:extLst>
          </p:cNvPr>
          <p:cNvSpPr/>
          <p:nvPr/>
        </p:nvSpPr>
        <p:spPr>
          <a:xfrm rot="10800000">
            <a:off x="2553883" y="2625871"/>
            <a:ext cx="283892" cy="9411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6" name="Rechteck 25">
            <a:extLst>
              <a:ext uri="{FF2B5EF4-FFF2-40B4-BE49-F238E27FC236}">
                <a16:creationId xmlns:a16="http://schemas.microsoft.com/office/drawing/2014/main" id="{066C2C27-C36E-EE31-FAD1-8BC9519C8B2E}"/>
              </a:ext>
            </a:extLst>
          </p:cNvPr>
          <p:cNvSpPr/>
          <p:nvPr/>
        </p:nvSpPr>
        <p:spPr>
          <a:xfrm>
            <a:off x="2897708" y="2809340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7" name="Rechteck 26">
            <a:extLst>
              <a:ext uri="{FF2B5EF4-FFF2-40B4-BE49-F238E27FC236}">
                <a16:creationId xmlns:a16="http://schemas.microsoft.com/office/drawing/2014/main" id="{FD134450-5546-8360-6BE9-46A7B46F4DE2}"/>
              </a:ext>
            </a:extLst>
          </p:cNvPr>
          <p:cNvSpPr/>
          <p:nvPr/>
        </p:nvSpPr>
        <p:spPr>
          <a:xfrm>
            <a:off x="2897708" y="2959288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8" name="Rechteck 27">
            <a:extLst>
              <a:ext uri="{FF2B5EF4-FFF2-40B4-BE49-F238E27FC236}">
                <a16:creationId xmlns:a16="http://schemas.microsoft.com/office/drawing/2014/main" id="{1C58A9DF-EABA-302E-505F-0AC5BC9B1FEE}"/>
              </a:ext>
            </a:extLst>
          </p:cNvPr>
          <p:cNvSpPr/>
          <p:nvPr/>
        </p:nvSpPr>
        <p:spPr>
          <a:xfrm>
            <a:off x="2897708" y="3109082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9" name="Rechteck 28">
            <a:extLst>
              <a:ext uri="{FF2B5EF4-FFF2-40B4-BE49-F238E27FC236}">
                <a16:creationId xmlns:a16="http://schemas.microsoft.com/office/drawing/2014/main" id="{8D904644-CB4B-F80F-D8E0-CD264602251B}"/>
              </a:ext>
            </a:extLst>
          </p:cNvPr>
          <p:cNvSpPr/>
          <p:nvPr/>
        </p:nvSpPr>
        <p:spPr>
          <a:xfrm>
            <a:off x="2897708" y="3259030"/>
            <a:ext cx="503539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1" name="Rechteck 3">
            <a:extLst>
              <a:ext uri="{FF2B5EF4-FFF2-40B4-BE49-F238E27FC236}">
                <a16:creationId xmlns:a16="http://schemas.microsoft.com/office/drawing/2014/main" id="{B17F7657-82B6-5E76-50AD-46B4A8031F5D}"/>
              </a:ext>
            </a:extLst>
          </p:cNvPr>
          <p:cNvSpPr/>
          <p:nvPr/>
        </p:nvSpPr>
        <p:spPr>
          <a:xfrm rot="10800000" flipH="1">
            <a:off x="4582372" y="2625871"/>
            <a:ext cx="283892" cy="10565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2" name="Rechteck 25">
            <a:extLst>
              <a:ext uri="{FF2B5EF4-FFF2-40B4-BE49-F238E27FC236}">
                <a16:creationId xmlns:a16="http://schemas.microsoft.com/office/drawing/2014/main" id="{7A985F2B-10D2-AFEE-FA41-BB99F7421773}"/>
              </a:ext>
            </a:extLst>
          </p:cNvPr>
          <p:cNvSpPr/>
          <p:nvPr/>
        </p:nvSpPr>
        <p:spPr>
          <a:xfrm flipH="1">
            <a:off x="4018899" y="2809340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3" name="Rechteck 26">
            <a:extLst>
              <a:ext uri="{FF2B5EF4-FFF2-40B4-BE49-F238E27FC236}">
                <a16:creationId xmlns:a16="http://schemas.microsoft.com/office/drawing/2014/main" id="{AACD5F8F-E9DE-78FB-17EA-02671DA2C565}"/>
              </a:ext>
            </a:extLst>
          </p:cNvPr>
          <p:cNvSpPr/>
          <p:nvPr/>
        </p:nvSpPr>
        <p:spPr>
          <a:xfrm flipH="1">
            <a:off x="4018899" y="2959288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4" name="Rechteck 27">
            <a:extLst>
              <a:ext uri="{FF2B5EF4-FFF2-40B4-BE49-F238E27FC236}">
                <a16:creationId xmlns:a16="http://schemas.microsoft.com/office/drawing/2014/main" id="{212B1211-960D-38D8-EC54-D31F5D43C512}"/>
              </a:ext>
            </a:extLst>
          </p:cNvPr>
          <p:cNvSpPr/>
          <p:nvPr/>
        </p:nvSpPr>
        <p:spPr>
          <a:xfrm flipH="1">
            <a:off x="4018899" y="3109082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5" name="Rechteck 28">
            <a:extLst>
              <a:ext uri="{FF2B5EF4-FFF2-40B4-BE49-F238E27FC236}">
                <a16:creationId xmlns:a16="http://schemas.microsoft.com/office/drawing/2014/main" id="{1F6AD339-2B1C-0BE8-F764-4705C16651E5}"/>
              </a:ext>
            </a:extLst>
          </p:cNvPr>
          <p:cNvSpPr/>
          <p:nvPr/>
        </p:nvSpPr>
        <p:spPr>
          <a:xfrm flipH="1">
            <a:off x="4018899" y="3259030"/>
            <a:ext cx="503539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5393548A-E271-BAB6-AEB2-5DA51F6A6F8F}"/>
              </a:ext>
            </a:extLst>
          </p:cNvPr>
          <p:cNvSpPr/>
          <p:nvPr/>
        </p:nvSpPr>
        <p:spPr>
          <a:xfrm rot="10800000">
            <a:off x="6344825" y="2739153"/>
            <a:ext cx="249111" cy="7077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67016D6A-91F5-7FF9-462F-559300EA8ED0}"/>
              </a:ext>
            </a:extLst>
          </p:cNvPr>
          <p:cNvSpPr/>
          <p:nvPr/>
        </p:nvSpPr>
        <p:spPr>
          <a:xfrm rot="10800000">
            <a:off x="6593499" y="2739156"/>
            <a:ext cx="249111" cy="7077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6" name="Rechteck 3">
            <a:extLst>
              <a:ext uri="{FF2B5EF4-FFF2-40B4-BE49-F238E27FC236}">
                <a16:creationId xmlns:a16="http://schemas.microsoft.com/office/drawing/2014/main" id="{7882FCED-7605-4EED-2239-2E07FBC16A6F}"/>
              </a:ext>
            </a:extLst>
          </p:cNvPr>
          <p:cNvSpPr/>
          <p:nvPr/>
        </p:nvSpPr>
        <p:spPr>
          <a:xfrm rot="5400000">
            <a:off x="6384949" y="3086971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Rechteck 3">
            <a:extLst>
              <a:ext uri="{FF2B5EF4-FFF2-40B4-BE49-F238E27FC236}">
                <a16:creationId xmlns:a16="http://schemas.microsoft.com/office/drawing/2014/main" id="{34E56539-2C02-8EE6-A8B1-A04F3017C80A}"/>
              </a:ext>
            </a:extLst>
          </p:cNvPr>
          <p:cNvSpPr/>
          <p:nvPr/>
        </p:nvSpPr>
        <p:spPr>
          <a:xfrm rot="5400000">
            <a:off x="5410648" y="2223303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8" name="Rechteck 3">
            <a:extLst>
              <a:ext uri="{FF2B5EF4-FFF2-40B4-BE49-F238E27FC236}">
                <a16:creationId xmlns:a16="http://schemas.microsoft.com/office/drawing/2014/main" id="{C2D69A98-C432-49CE-D5A2-2D0E5A33A6CA}"/>
              </a:ext>
            </a:extLst>
          </p:cNvPr>
          <p:cNvSpPr/>
          <p:nvPr/>
        </p:nvSpPr>
        <p:spPr>
          <a:xfrm rot="16200000" flipH="1">
            <a:off x="7348763" y="2223302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9" name="Rechteck 3">
            <a:extLst>
              <a:ext uri="{FF2B5EF4-FFF2-40B4-BE49-F238E27FC236}">
                <a16:creationId xmlns:a16="http://schemas.microsoft.com/office/drawing/2014/main" id="{CF85360C-4791-3355-25B1-4E73DE0FB130}"/>
              </a:ext>
            </a:extLst>
          </p:cNvPr>
          <p:cNvSpPr/>
          <p:nvPr/>
        </p:nvSpPr>
        <p:spPr>
          <a:xfrm rot="5400000">
            <a:off x="6384949" y="1942682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0" name="Rechteck 3">
            <a:extLst>
              <a:ext uri="{FF2B5EF4-FFF2-40B4-BE49-F238E27FC236}">
                <a16:creationId xmlns:a16="http://schemas.microsoft.com/office/drawing/2014/main" id="{ED4559DD-10D9-2036-4316-60D57F6AFB83}"/>
              </a:ext>
            </a:extLst>
          </p:cNvPr>
          <p:cNvSpPr/>
          <p:nvPr/>
        </p:nvSpPr>
        <p:spPr>
          <a:xfrm rot="5400000">
            <a:off x="8095325" y="3367588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1" name="Rechteck 3">
            <a:extLst>
              <a:ext uri="{FF2B5EF4-FFF2-40B4-BE49-F238E27FC236}">
                <a16:creationId xmlns:a16="http://schemas.microsoft.com/office/drawing/2014/main" id="{D4D4B9EC-8468-2C76-8B1E-739D8737BF53}"/>
              </a:ext>
            </a:extLst>
          </p:cNvPr>
          <p:cNvSpPr/>
          <p:nvPr/>
        </p:nvSpPr>
        <p:spPr>
          <a:xfrm rot="16200000" flipH="1">
            <a:off x="10033440" y="3367587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5DB06FC3-2D5D-CEDB-A400-2A685D9A73F9}"/>
              </a:ext>
            </a:extLst>
          </p:cNvPr>
          <p:cNvSpPr/>
          <p:nvPr/>
        </p:nvSpPr>
        <p:spPr>
          <a:xfrm rot="10800000">
            <a:off x="9029502" y="2739149"/>
            <a:ext cx="249111" cy="7077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14ED9A30-A986-E941-8706-3817672F07B5}"/>
              </a:ext>
            </a:extLst>
          </p:cNvPr>
          <p:cNvSpPr/>
          <p:nvPr/>
        </p:nvSpPr>
        <p:spPr>
          <a:xfrm rot="10800000">
            <a:off x="9278176" y="2739152"/>
            <a:ext cx="249111" cy="7077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" name="Rechteck 3">
            <a:extLst>
              <a:ext uri="{FF2B5EF4-FFF2-40B4-BE49-F238E27FC236}">
                <a16:creationId xmlns:a16="http://schemas.microsoft.com/office/drawing/2014/main" id="{4C799BCC-F73D-7F2E-20D2-C2B4D4B2AF07}"/>
              </a:ext>
            </a:extLst>
          </p:cNvPr>
          <p:cNvSpPr/>
          <p:nvPr/>
        </p:nvSpPr>
        <p:spPr>
          <a:xfrm rot="5400000">
            <a:off x="9069626" y="3086967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5" name="Rechteck 3">
            <a:extLst>
              <a:ext uri="{FF2B5EF4-FFF2-40B4-BE49-F238E27FC236}">
                <a16:creationId xmlns:a16="http://schemas.microsoft.com/office/drawing/2014/main" id="{F5337450-CD47-3A2B-9F99-BFD80ADB8A14}"/>
              </a:ext>
            </a:extLst>
          </p:cNvPr>
          <p:cNvSpPr/>
          <p:nvPr/>
        </p:nvSpPr>
        <p:spPr>
          <a:xfrm rot="5400000">
            <a:off x="8095325" y="2223299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Rechteck 3">
            <a:extLst>
              <a:ext uri="{FF2B5EF4-FFF2-40B4-BE49-F238E27FC236}">
                <a16:creationId xmlns:a16="http://schemas.microsoft.com/office/drawing/2014/main" id="{3C3D6A2F-334F-D6E2-5C67-68B636FC582C}"/>
              </a:ext>
            </a:extLst>
          </p:cNvPr>
          <p:cNvSpPr/>
          <p:nvPr/>
        </p:nvSpPr>
        <p:spPr>
          <a:xfrm rot="16200000" flipH="1">
            <a:off x="10033440" y="2223298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7" name="Rechteck 3">
            <a:extLst>
              <a:ext uri="{FF2B5EF4-FFF2-40B4-BE49-F238E27FC236}">
                <a16:creationId xmlns:a16="http://schemas.microsoft.com/office/drawing/2014/main" id="{F15729F2-8AE7-0676-7711-98637FFC4341}"/>
              </a:ext>
            </a:extLst>
          </p:cNvPr>
          <p:cNvSpPr/>
          <p:nvPr/>
        </p:nvSpPr>
        <p:spPr>
          <a:xfrm rot="5400000">
            <a:off x="9069626" y="1942678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CBCEF080-4A44-5669-D82A-EDBC38116CA4}"/>
              </a:ext>
            </a:extLst>
          </p:cNvPr>
          <p:cNvSpPr/>
          <p:nvPr/>
        </p:nvSpPr>
        <p:spPr>
          <a:xfrm rot="10800000">
            <a:off x="1013282" y="2782135"/>
            <a:ext cx="491244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5" name="Rechteck 3">
            <a:extLst>
              <a:ext uri="{FF2B5EF4-FFF2-40B4-BE49-F238E27FC236}">
                <a16:creationId xmlns:a16="http://schemas.microsoft.com/office/drawing/2014/main" id="{31511836-BD0C-5AEF-F07C-182CC95B5E0C}"/>
              </a:ext>
            </a:extLst>
          </p:cNvPr>
          <p:cNvSpPr/>
          <p:nvPr/>
        </p:nvSpPr>
        <p:spPr>
          <a:xfrm rot="5400000">
            <a:off x="3518119" y="1331671"/>
            <a:ext cx="384933" cy="23123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E653E1A1-02D2-E803-12C8-3BED7C0A274F}"/>
              </a:ext>
            </a:extLst>
          </p:cNvPr>
          <p:cNvSpPr/>
          <p:nvPr/>
        </p:nvSpPr>
        <p:spPr>
          <a:xfrm rot="10800000">
            <a:off x="3464370" y="2775784"/>
            <a:ext cx="491244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7" name="Rechteck 3">
            <a:extLst>
              <a:ext uri="{FF2B5EF4-FFF2-40B4-BE49-F238E27FC236}">
                <a16:creationId xmlns:a16="http://schemas.microsoft.com/office/drawing/2014/main" id="{D22A7CB0-3819-FE4F-BEAC-8DF75E28E183}"/>
              </a:ext>
            </a:extLst>
          </p:cNvPr>
          <p:cNvSpPr/>
          <p:nvPr/>
        </p:nvSpPr>
        <p:spPr>
          <a:xfrm rot="5400000">
            <a:off x="3518978" y="2536347"/>
            <a:ext cx="384930" cy="23092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426915EA-AB35-F927-8B90-4F924463D9B8}"/>
              </a:ext>
            </a:extLst>
          </p:cNvPr>
          <p:cNvSpPr txBox="1"/>
          <p:nvPr/>
        </p:nvSpPr>
        <p:spPr>
          <a:xfrm>
            <a:off x="103309" y="1701201"/>
            <a:ext cx="47403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Double-PQ </a:t>
            </a:r>
            <a:r>
              <a:rPr lang="de-DE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Dual Air Gap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DB00CA30-CA1D-7F13-639F-08C5AB786D04}"/>
              </a:ext>
            </a:extLst>
          </p:cNvPr>
          <p:cNvSpPr txBox="1"/>
          <p:nvPr/>
        </p:nvSpPr>
        <p:spPr>
          <a:xfrm>
            <a:off x="5331341" y="1685813"/>
            <a:ext cx="52287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r>
              <a:rPr lang="de-DE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-Pole </a:t>
            </a:r>
            <a:r>
              <a:rPr lang="de-DE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Dual Air Gap</a:t>
            </a:r>
          </a:p>
        </p:txBody>
      </p:sp>
      <p:sp>
        <p:nvSpPr>
          <p:cNvPr id="160" name="Textfeld 159">
            <a:extLst>
              <a:ext uri="{FF2B5EF4-FFF2-40B4-BE49-F238E27FC236}">
                <a16:creationId xmlns:a16="http://schemas.microsoft.com/office/drawing/2014/main" id="{73DFF9A4-EC83-0431-28DB-0F3BFFC693FB}"/>
              </a:ext>
            </a:extLst>
          </p:cNvPr>
          <p:cNvSpPr txBox="1"/>
          <p:nvPr/>
        </p:nvSpPr>
        <p:spPr>
          <a:xfrm>
            <a:off x="103308" y="3883446"/>
            <a:ext cx="47403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de-DE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Modified</a:t>
            </a:r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EE</a:t>
            </a: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195A4E73-7216-B7E2-0F44-B90A29958D71}"/>
              </a:ext>
            </a:extLst>
          </p:cNvPr>
          <p:cNvSpPr txBox="1"/>
          <p:nvPr/>
        </p:nvSpPr>
        <p:spPr>
          <a:xfrm>
            <a:off x="5331341" y="3883446"/>
            <a:ext cx="52179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</a:t>
            </a:r>
            <a:r>
              <a:rPr lang="de-DE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</a:t>
            </a:r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Gap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757F9A8-3A43-6B3D-297A-8ED4BAF4D497}"/>
              </a:ext>
            </a:extLst>
          </p:cNvPr>
          <p:cNvSpPr txBox="1"/>
          <p:nvPr/>
        </p:nvSpPr>
        <p:spPr>
          <a:xfrm>
            <a:off x="3986595" y="3995163"/>
            <a:ext cx="26375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solidFill>
                  <a:srgbClr val="00B050">
                    <a:alpha val="69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Additional Air Gap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B274C883-6606-067D-AB05-BBC5121021E7}"/>
              </a:ext>
            </a:extLst>
          </p:cNvPr>
          <p:cNvSpPr/>
          <p:nvPr/>
        </p:nvSpPr>
        <p:spPr>
          <a:xfrm>
            <a:off x="1013283" y="1108058"/>
            <a:ext cx="670034" cy="266445"/>
          </a:xfrm>
          <a:prstGeom prst="ellipse">
            <a:avLst/>
          </a:prstGeom>
          <a:noFill/>
          <a:ln w="31750">
            <a:solidFill>
              <a:srgbClr val="00B05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F6FF67E-4C1E-9992-F4C5-E5F1B9D3BA6F}"/>
              </a:ext>
            </a:extLst>
          </p:cNvPr>
          <p:cNvSpPr/>
          <p:nvPr/>
        </p:nvSpPr>
        <p:spPr>
          <a:xfrm>
            <a:off x="3262563" y="1090031"/>
            <a:ext cx="670034" cy="266445"/>
          </a:xfrm>
          <a:prstGeom prst="ellipse">
            <a:avLst/>
          </a:prstGeom>
          <a:noFill/>
          <a:ln w="31750">
            <a:solidFill>
              <a:srgbClr val="00B05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68E5FB5-B037-C658-73A3-88FB0F4B16C7}"/>
              </a:ext>
            </a:extLst>
          </p:cNvPr>
          <p:cNvSpPr/>
          <p:nvPr/>
        </p:nvSpPr>
        <p:spPr>
          <a:xfrm>
            <a:off x="6453466" y="1106904"/>
            <a:ext cx="766371" cy="266445"/>
          </a:xfrm>
          <a:prstGeom prst="ellipse">
            <a:avLst/>
          </a:prstGeom>
          <a:noFill/>
          <a:ln w="31750">
            <a:solidFill>
              <a:srgbClr val="00B05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59F8C7D2-D517-3235-DF49-FC6E7D8A9CB1}"/>
              </a:ext>
            </a:extLst>
          </p:cNvPr>
          <p:cNvSpPr/>
          <p:nvPr/>
        </p:nvSpPr>
        <p:spPr>
          <a:xfrm>
            <a:off x="8673044" y="1098246"/>
            <a:ext cx="766371" cy="266445"/>
          </a:xfrm>
          <a:prstGeom prst="ellipse">
            <a:avLst/>
          </a:prstGeom>
          <a:noFill/>
          <a:ln w="31750">
            <a:solidFill>
              <a:srgbClr val="00B05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4F90D6CC-9852-3CFD-ED68-08C73EA66D13}"/>
              </a:ext>
            </a:extLst>
          </p:cNvPr>
          <p:cNvSpPr/>
          <p:nvPr/>
        </p:nvSpPr>
        <p:spPr>
          <a:xfrm>
            <a:off x="3401140" y="3295777"/>
            <a:ext cx="670034" cy="266445"/>
          </a:xfrm>
          <a:prstGeom prst="ellipse">
            <a:avLst/>
          </a:prstGeom>
          <a:noFill/>
          <a:ln w="31750">
            <a:solidFill>
              <a:srgbClr val="00B05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6DE690BB-F64A-65B9-9EC6-38C540E8C50F}"/>
              </a:ext>
            </a:extLst>
          </p:cNvPr>
          <p:cNvSpPr/>
          <p:nvPr/>
        </p:nvSpPr>
        <p:spPr>
          <a:xfrm>
            <a:off x="918589" y="3295777"/>
            <a:ext cx="670034" cy="266445"/>
          </a:xfrm>
          <a:prstGeom prst="ellipse">
            <a:avLst/>
          </a:prstGeom>
          <a:noFill/>
          <a:ln w="31750">
            <a:solidFill>
              <a:srgbClr val="00B05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81CF3B33-16BE-AE44-8EB4-BCD9FBFC1316}"/>
              </a:ext>
            </a:extLst>
          </p:cNvPr>
          <p:cNvCxnSpPr>
            <a:cxnSpLocks/>
          </p:cNvCxnSpPr>
          <p:nvPr/>
        </p:nvCxnSpPr>
        <p:spPr>
          <a:xfrm flipH="1" flipV="1">
            <a:off x="3869916" y="3573194"/>
            <a:ext cx="273019" cy="513471"/>
          </a:xfrm>
          <a:prstGeom prst="line">
            <a:avLst/>
          </a:prstGeom>
          <a:ln w="31750">
            <a:solidFill>
              <a:srgbClr val="00B050">
                <a:alpha val="7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583335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Elektronik, Elektronisches Bauteil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9E498E91-063B-56E0-E2F7-F3D4EC540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5" r="26273"/>
          <a:stretch/>
        </p:blipFill>
        <p:spPr>
          <a:xfrm>
            <a:off x="0" y="0"/>
            <a:ext cx="5562600" cy="6851964"/>
          </a:xfrm>
        </p:spPr>
      </p:pic>
      <p:pic>
        <p:nvPicPr>
          <p:cNvPr id="8" name="Grafik 7" descr="Ein Bild, das Elektronisches Bauteil, Elektronik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B5D341A1-F33D-3CC8-C99F-96351A09F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1" r="17777"/>
          <a:stretch/>
        </p:blipFill>
        <p:spPr>
          <a:xfrm>
            <a:off x="5693806" y="0"/>
            <a:ext cx="5334000" cy="6858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E859013-CE6B-35DF-ECA3-FF3F872B9FD4}"/>
              </a:ext>
            </a:extLst>
          </p:cNvPr>
          <p:cNvSpPr txBox="1"/>
          <p:nvPr/>
        </p:nvSpPr>
        <p:spPr>
          <a:xfrm>
            <a:off x="2926080" y="5526066"/>
            <a:ext cx="216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 mm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366BD6-EA2D-9531-EF97-2B294499D8C7}"/>
              </a:ext>
            </a:extLst>
          </p:cNvPr>
          <p:cNvSpPr txBox="1"/>
          <p:nvPr/>
        </p:nvSpPr>
        <p:spPr>
          <a:xfrm rot="5244338">
            <a:off x="4280323" y="2938680"/>
            <a:ext cx="216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 mm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9F044DEB-ACFF-A93B-0286-386E406DCC4E}"/>
              </a:ext>
            </a:extLst>
          </p:cNvPr>
          <p:cNvSpPr/>
          <p:nvPr/>
        </p:nvSpPr>
        <p:spPr>
          <a:xfrm>
            <a:off x="2049780" y="1059180"/>
            <a:ext cx="3108960" cy="4556760"/>
          </a:xfrm>
          <a:custGeom>
            <a:avLst/>
            <a:gdLst>
              <a:gd name="connsiteX0" fmla="*/ 0 w 3108960"/>
              <a:gd name="connsiteY0" fmla="*/ 30480 h 4556760"/>
              <a:gd name="connsiteX1" fmla="*/ 38100 w 3108960"/>
              <a:gd name="connsiteY1" fmla="*/ 4556760 h 4556760"/>
              <a:gd name="connsiteX2" fmla="*/ 3108960 w 3108960"/>
              <a:gd name="connsiteY2" fmla="*/ 4518660 h 4556760"/>
              <a:gd name="connsiteX3" fmla="*/ 2903220 w 3108960"/>
              <a:gd name="connsiteY3" fmla="*/ 0 h 4556760"/>
              <a:gd name="connsiteX4" fmla="*/ 0 w 3108960"/>
              <a:gd name="connsiteY4" fmla="*/ 30480 h 455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8960" h="4556760">
                <a:moveTo>
                  <a:pt x="0" y="30480"/>
                </a:moveTo>
                <a:lnTo>
                  <a:pt x="38100" y="4556760"/>
                </a:lnTo>
                <a:lnTo>
                  <a:pt x="3108960" y="4518660"/>
                </a:lnTo>
                <a:lnTo>
                  <a:pt x="2903220" y="0"/>
                </a:lnTo>
                <a:lnTo>
                  <a:pt x="0" y="30480"/>
                </a:lnTo>
                <a:close/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580B91D3-9353-D68C-891B-217860C74082}"/>
              </a:ext>
            </a:extLst>
          </p:cNvPr>
          <p:cNvSpPr/>
          <p:nvPr/>
        </p:nvSpPr>
        <p:spPr>
          <a:xfrm>
            <a:off x="6019800" y="998220"/>
            <a:ext cx="3017520" cy="4549140"/>
          </a:xfrm>
          <a:custGeom>
            <a:avLst/>
            <a:gdLst>
              <a:gd name="connsiteX0" fmla="*/ 3017520 w 3017520"/>
              <a:gd name="connsiteY0" fmla="*/ 0 h 4549140"/>
              <a:gd name="connsiteX1" fmla="*/ 3002280 w 3017520"/>
              <a:gd name="connsiteY1" fmla="*/ 4549140 h 4549140"/>
              <a:gd name="connsiteX2" fmla="*/ 0 w 3017520"/>
              <a:gd name="connsiteY2" fmla="*/ 4541520 h 4549140"/>
              <a:gd name="connsiteX3" fmla="*/ 137160 w 3017520"/>
              <a:gd name="connsiteY3" fmla="*/ 15240 h 4549140"/>
              <a:gd name="connsiteX4" fmla="*/ 3017520 w 3017520"/>
              <a:gd name="connsiteY4" fmla="*/ 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7520" h="4549140">
                <a:moveTo>
                  <a:pt x="3017520" y="0"/>
                </a:moveTo>
                <a:lnTo>
                  <a:pt x="3002280" y="4549140"/>
                </a:lnTo>
                <a:lnTo>
                  <a:pt x="0" y="4541520"/>
                </a:lnTo>
                <a:lnTo>
                  <a:pt x="137160" y="15240"/>
                </a:lnTo>
                <a:lnTo>
                  <a:pt x="3017520" y="0"/>
                </a:lnTo>
                <a:close/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76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Diagramm, Farbigkeit enthält.&#10;&#10;KI-generierte Inhalte können fehlerhaft sein.">
            <a:extLst>
              <a:ext uri="{FF2B5EF4-FFF2-40B4-BE49-F238E27FC236}">
                <a16:creationId xmlns:a16="http://schemas.microsoft.com/office/drawing/2014/main" id="{2D1090FF-526B-2D2E-6C6A-D5226D826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" t="44598" r="28206" b="1098"/>
          <a:stretch/>
        </p:blipFill>
        <p:spPr>
          <a:xfrm>
            <a:off x="5537877" y="150965"/>
            <a:ext cx="5250721" cy="2043396"/>
          </a:xfrm>
          <a:prstGeom prst="rect">
            <a:avLst/>
          </a:prstGeom>
        </p:spPr>
      </p:pic>
      <p:pic>
        <p:nvPicPr>
          <p:cNvPr id="15" name="Grafik 14" descr="Ein Bild, das Farbigkeit, Diagramm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15C147CF-E240-769F-E43F-F40B59696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t="44493" r="28263" b="1290"/>
          <a:stretch/>
        </p:blipFill>
        <p:spPr>
          <a:xfrm>
            <a:off x="111270" y="150965"/>
            <a:ext cx="5259948" cy="2046987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8DF7E34-B7C5-66F0-0368-3D6FCD16FDE8}"/>
              </a:ext>
            </a:extLst>
          </p:cNvPr>
          <p:cNvSpPr txBox="1"/>
          <p:nvPr/>
        </p:nvSpPr>
        <p:spPr>
          <a:xfrm>
            <a:off x="111271" y="2197952"/>
            <a:ext cx="52507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Pos. Coupling DC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9BC9A76-CABD-FD7A-C080-5B738F8620AF}"/>
              </a:ext>
            </a:extLst>
          </p:cNvPr>
          <p:cNvSpPr txBox="1"/>
          <p:nvPr/>
        </p:nvSpPr>
        <p:spPr>
          <a:xfrm>
            <a:off x="5537877" y="2181242"/>
            <a:ext cx="52507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Pos. Coupling Fundamental</a:t>
            </a:r>
          </a:p>
        </p:txBody>
      </p:sp>
      <p:graphicFrame>
        <p:nvGraphicFramePr>
          <p:cNvPr id="28" name="Tabelle 27">
            <a:extLst>
              <a:ext uri="{FF2B5EF4-FFF2-40B4-BE49-F238E27FC236}">
                <a16:creationId xmlns:a16="http://schemas.microsoft.com/office/drawing/2014/main" id="{CF8651AB-79FA-726D-E706-AB9A4E786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658653"/>
              </p:ext>
            </p:extLst>
          </p:nvPr>
        </p:nvGraphicFramePr>
        <p:xfrm>
          <a:off x="-812777" y="5868550"/>
          <a:ext cx="11208840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4070">
                  <a:extLst>
                    <a:ext uri="{9D8B030D-6E8A-4147-A177-3AD203B41FA5}">
                      <a16:colId xmlns:a16="http://schemas.microsoft.com/office/drawing/2014/main" val="2674426793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3572661540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3961166950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2768585121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1351681767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3656942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684801856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2683172096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2798623327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1580858874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259720998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3917417724"/>
                    </a:ext>
                  </a:extLst>
                </a:gridCol>
              </a:tblGrid>
              <a:tr h="163560"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633852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8978587"/>
                  </a:ext>
                </a:extLst>
              </a:tr>
            </a:tbl>
          </a:graphicData>
        </a:graphic>
      </p:graphicFrame>
      <p:sp>
        <p:nvSpPr>
          <p:cNvPr id="22" name="Rechteck 21">
            <a:extLst>
              <a:ext uri="{FF2B5EF4-FFF2-40B4-BE49-F238E27FC236}">
                <a16:creationId xmlns:a16="http://schemas.microsoft.com/office/drawing/2014/main" id="{E822A487-BA01-F699-9D79-512B34BFEAC6}"/>
              </a:ext>
            </a:extLst>
          </p:cNvPr>
          <p:cNvSpPr/>
          <p:nvPr/>
        </p:nvSpPr>
        <p:spPr>
          <a:xfrm>
            <a:off x="111270" y="5544466"/>
            <a:ext cx="9360746" cy="350972"/>
          </a:xfrm>
          <a:prstGeom prst="rect">
            <a:avLst/>
          </a:prstGeom>
          <a:gradFill>
            <a:gsLst>
              <a:gs pos="50000">
                <a:srgbClr val="FFF201"/>
              </a:gs>
              <a:gs pos="85000">
                <a:srgbClr val="FF4593"/>
              </a:gs>
              <a:gs pos="70000">
                <a:srgbClr val="FF9433"/>
              </a:gs>
              <a:gs pos="60000">
                <a:srgbClr val="FFC210"/>
              </a:gs>
              <a:gs pos="40000">
                <a:srgbClr val="D9FF06"/>
              </a:gs>
              <a:gs pos="20000">
                <a:srgbClr val="7BFF4C"/>
              </a:gs>
              <a:gs pos="10000">
                <a:srgbClr val="45FF93"/>
              </a:gs>
              <a:gs pos="30000">
                <a:srgbClr val="ABFF1F"/>
              </a:gs>
              <a:gs pos="0">
                <a:srgbClr val="00FFFF"/>
              </a:gs>
              <a:gs pos="95000">
                <a:srgbClr val="FF00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BA96A5F-9AEE-64E6-F17F-30004DDC6512}"/>
              </a:ext>
            </a:extLst>
          </p:cNvPr>
          <p:cNvSpPr txBox="1"/>
          <p:nvPr/>
        </p:nvSpPr>
        <p:spPr>
          <a:xfrm>
            <a:off x="9840642" y="6036712"/>
            <a:ext cx="1091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5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B[</a:t>
            </a:r>
            <a:r>
              <a:rPr lang="de-DE" sz="2500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mT</a:t>
            </a:r>
            <a:r>
              <a:rPr lang="de-DE" sz="25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]</a:t>
            </a:r>
          </a:p>
        </p:txBody>
      </p:sp>
      <p:pic>
        <p:nvPicPr>
          <p:cNvPr id="4" name="Inhaltsplatzhalter 5" descr="Ein Bild, das Text, Diagramm, Screenshot, Farbigkeit enthält.&#10;&#10;KI-generierte Inhalte können fehlerhaft sein.">
            <a:extLst>
              <a:ext uri="{FF2B5EF4-FFF2-40B4-BE49-F238E27FC236}">
                <a16:creationId xmlns:a16="http://schemas.microsoft.com/office/drawing/2014/main" id="{2B3682B1-6D75-3E46-FF6F-DDF6CE680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" t="44503" r="27931" b="932"/>
          <a:stretch/>
        </p:blipFill>
        <p:spPr>
          <a:xfrm>
            <a:off x="113724" y="2814798"/>
            <a:ext cx="5250721" cy="2046987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F885D4A-D367-A08C-9751-F25408B3C83D}"/>
              </a:ext>
            </a:extLst>
          </p:cNvPr>
          <p:cNvSpPr txBox="1"/>
          <p:nvPr/>
        </p:nvSpPr>
        <p:spPr>
          <a:xfrm>
            <a:off x="104497" y="4861785"/>
            <a:ext cx="52599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Neg. Coupling DC</a:t>
            </a:r>
          </a:p>
        </p:txBody>
      </p:sp>
      <p:pic>
        <p:nvPicPr>
          <p:cNvPr id="7" name="Grafik 6" descr="Ein Bild, das Farbigkeit, Screenshot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C0449C43-60F1-D56B-9029-03EDA0BC2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t="45065" r="28379" b="1423"/>
          <a:stretch/>
        </p:blipFill>
        <p:spPr>
          <a:xfrm>
            <a:off x="5531104" y="2811498"/>
            <a:ext cx="5250721" cy="203183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9025720-37D1-D71C-0A19-5931080B74B5}"/>
              </a:ext>
            </a:extLst>
          </p:cNvPr>
          <p:cNvSpPr txBox="1"/>
          <p:nvPr/>
        </p:nvSpPr>
        <p:spPr>
          <a:xfrm>
            <a:off x="5531104" y="4841775"/>
            <a:ext cx="52507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Neg. Coupling Fundamental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142DDC2-2EC5-8F05-8FF5-CD3A28C3AB83}"/>
              </a:ext>
            </a:extLst>
          </p:cNvPr>
          <p:cNvSpPr/>
          <p:nvPr/>
        </p:nvSpPr>
        <p:spPr>
          <a:xfrm>
            <a:off x="9472016" y="5544466"/>
            <a:ext cx="1316582" cy="350972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D56633D-5A34-1003-833B-CA2BF1E4BDDC}"/>
              </a:ext>
            </a:extLst>
          </p:cNvPr>
          <p:cNvGrpSpPr/>
          <p:nvPr/>
        </p:nvGrpSpPr>
        <p:grpSpPr>
          <a:xfrm flipH="1">
            <a:off x="9547312" y="5330165"/>
            <a:ext cx="468902" cy="782838"/>
            <a:chOff x="9547312" y="5330165"/>
            <a:chExt cx="468902" cy="782838"/>
          </a:xfrm>
        </p:grpSpPr>
        <p:sp>
          <p:nvSpPr>
            <p:cNvPr id="10" name="Parallelogramm 9">
              <a:extLst>
                <a:ext uri="{FF2B5EF4-FFF2-40B4-BE49-F238E27FC236}">
                  <a16:creationId xmlns:a16="http://schemas.microsoft.com/office/drawing/2014/main" id="{FA279E3B-43D5-E995-11CA-8C40F264DFCF}"/>
                </a:ext>
              </a:extLst>
            </p:cNvPr>
            <p:cNvSpPr/>
            <p:nvPr/>
          </p:nvSpPr>
          <p:spPr>
            <a:xfrm flipH="1">
              <a:off x="9639903" y="5408273"/>
              <a:ext cx="277245" cy="623303"/>
            </a:xfrm>
            <a:prstGeom prst="parallelogram">
              <a:avLst>
                <a:gd name="adj" fmla="val 5997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B6C5AE04-41C6-C7D4-88FC-5907BA67620D}"/>
                </a:ext>
              </a:extLst>
            </p:cNvPr>
            <p:cNvSpPr/>
            <p:nvPr/>
          </p:nvSpPr>
          <p:spPr>
            <a:xfrm>
              <a:off x="9547312" y="5330165"/>
              <a:ext cx="277246" cy="10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29F03EF-1748-E849-D024-189477E30DB6}"/>
                </a:ext>
              </a:extLst>
            </p:cNvPr>
            <p:cNvSpPr/>
            <p:nvPr/>
          </p:nvSpPr>
          <p:spPr>
            <a:xfrm>
              <a:off x="9738968" y="6008228"/>
              <a:ext cx="277246" cy="10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8922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0A7F573B-5D58-6D4A-CAE6-F3DF817EE3FE}"/>
              </a:ext>
            </a:extLst>
          </p:cNvPr>
          <p:cNvGrpSpPr/>
          <p:nvPr/>
        </p:nvGrpSpPr>
        <p:grpSpPr>
          <a:xfrm>
            <a:off x="2483184" y="-37044"/>
            <a:ext cx="8865352" cy="1190204"/>
            <a:chOff x="3138510" y="2672645"/>
            <a:chExt cx="8865352" cy="1190204"/>
          </a:xfrm>
        </p:grpSpPr>
        <p:pic>
          <p:nvPicPr>
            <p:cNvPr id="8" name="Graphic 23">
              <a:extLst>
                <a:ext uri="{FF2B5EF4-FFF2-40B4-BE49-F238E27FC236}">
                  <a16:creationId xmlns:a16="http://schemas.microsoft.com/office/drawing/2014/main" id="{EE305270-615B-9F13-EA6B-C642DD2B9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8510" y="2672645"/>
              <a:ext cx="8865352" cy="1190204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BB64A9C-DAE0-38B6-AFC6-8B62DE70A516}"/>
                </a:ext>
              </a:extLst>
            </p:cNvPr>
            <p:cNvSpPr/>
            <p:nvPr/>
          </p:nvSpPr>
          <p:spPr>
            <a:xfrm>
              <a:off x="5335781" y="2690449"/>
              <a:ext cx="6668081" cy="1109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5A632AA8-8BBF-B4B9-2D8E-09F1DDC87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86" y="343549"/>
            <a:ext cx="1905958" cy="946496"/>
          </a:xfrm>
          <a:prstGeom prst="rect">
            <a:avLst/>
          </a:prstGeom>
        </p:spPr>
      </p:pic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68BAE12E-7D0A-091E-FC4F-513C04117D8E}"/>
              </a:ext>
            </a:extLst>
          </p:cNvPr>
          <p:cNvSpPr/>
          <p:nvPr/>
        </p:nvSpPr>
        <p:spPr>
          <a:xfrm>
            <a:off x="229354" y="341886"/>
            <a:ext cx="1575352" cy="470519"/>
          </a:xfrm>
          <a:custGeom>
            <a:avLst/>
            <a:gdLst>
              <a:gd name="connsiteX0" fmla="*/ 0 w 1575352"/>
              <a:gd name="connsiteY0" fmla="*/ 296585 h 470519"/>
              <a:gd name="connsiteX1" fmla="*/ 303144 w 1575352"/>
              <a:gd name="connsiteY1" fmla="*/ 8350 h 470519"/>
              <a:gd name="connsiteX2" fmla="*/ 1192696 w 1575352"/>
              <a:gd name="connsiteY2" fmla="*/ 112711 h 470519"/>
              <a:gd name="connsiteX3" fmla="*/ 1575352 w 1575352"/>
              <a:gd name="connsiteY3" fmla="*/ 470519 h 47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352" h="470519">
                <a:moveTo>
                  <a:pt x="0" y="296585"/>
                </a:moveTo>
                <a:cubicBezTo>
                  <a:pt x="52180" y="167790"/>
                  <a:pt x="104361" y="38996"/>
                  <a:pt x="303144" y="8350"/>
                </a:cubicBezTo>
                <a:cubicBezTo>
                  <a:pt x="501927" y="-22296"/>
                  <a:pt x="980661" y="35683"/>
                  <a:pt x="1192696" y="112711"/>
                </a:cubicBezTo>
                <a:cubicBezTo>
                  <a:pt x="1404731" y="189739"/>
                  <a:pt x="1490041" y="330129"/>
                  <a:pt x="1575352" y="470519"/>
                </a:cubicBezTo>
              </a:path>
            </a:pathLst>
          </a:custGeom>
          <a:ln w="158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9CB35E04-4302-B8D8-A16B-65C378D066A0}"/>
              </a:ext>
            </a:extLst>
          </p:cNvPr>
          <p:cNvSpPr/>
          <p:nvPr/>
        </p:nvSpPr>
        <p:spPr>
          <a:xfrm>
            <a:off x="244263" y="991310"/>
            <a:ext cx="1570382" cy="318921"/>
          </a:xfrm>
          <a:custGeom>
            <a:avLst/>
            <a:gdLst>
              <a:gd name="connsiteX0" fmla="*/ 0 w 1570382"/>
              <a:gd name="connsiteY0" fmla="*/ 173934 h 318921"/>
              <a:gd name="connsiteX1" fmla="*/ 790161 w 1570382"/>
              <a:gd name="connsiteY1" fmla="*/ 313082 h 318921"/>
              <a:gd name="connsiteX2" fmla="*/ 1570382 w 1570382"/>
              <a:gd name="connsiteY2" fmla="*/ 0 h 318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0382" h="318921">
                <a:moveTo>
                  <a:pt x="0" y="173934"/>
                </a:moveTo>
                <a:cubicBezTo>
                  <a:pt x="264215" y="258002"/>
                  <a:pt x="528431" y="342071"/>
                  <a:pt x="790161" y="313082"/>
                </a:cubicBezTo>
                <a:cubicBezTo>
                  <a:pt x="1051891" y="284093"/>
                  <a:pt x="1311136" y="142046"/>
                  <a:pt x="1570382" y="0"/>
                </a:cubicBezTo>
              </a:path>
            </a:pathLst>
          </a:custGeom>
          <a:ln w="158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feld 8">
            <a:extLst>
              <a:ext uri="{FF2B5EF4-FFF2-40B4-BE49-F238E27FC236}">
                <a16:creationId xmlns:a16="http://schemas.microsoft.com/office/drawing/2014/main" id="{EAA899EA-31DE-DB69-35CC-BA9D6CE4B9CB}"/>
              </a:ext>
            </a:extLst>
          </p:cNvPr>
          <p:cNvSpPr txBox="1"/>
          <p:nvPr/>
        </p:nvSpPr>
        <p:spPr>
          <a:xfrm>
            <a:off x="1426735" y="269368"/>
            <a:ext cx="38791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1400" baseline="-25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feld 8">
            <a:extLst>
              <a:ext uri="{FF2B5EF4-FFF2-40B4-BE49-F238E27FC236}">
                <a16:creationId xmlns:a16="http://schemas.microsoft.com/office/drawing/2014/main" id="{82EC0255-0948-C165-C475-8477BE90421A}"/>
              </a:ext>
            </a:extLst>
          </p:cNvPr>
          <p:cNvSpPr txBox="1"/>
          <p:nvPr/>
        </p:nvSpPr>
        <p:spPr>
          <a:xfrm>
            <a:off x="1380937" y="1072681"/>
            <a:ext cx="38791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1400" baseline="-25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25">
            <a:extLst>
              <a:ext uri="{FF2B5EF4-FFF2-40B4-BE49-F238E27FC236}">
                <a16:creationId xmlns:a16="http://schemas.microsoft.com/office/drawing/2014/main" id="{238DB196-52FD-E1D3-C998-8FB85EBDD90B}"/>
              </a:ext>
            </a:extLst>
          </p:cNvPr>
          <p:cNvCxnSpPr>
            <a:cxnSpLocks/>
          </p:cNvCxnSpPr>
          <p:nvPr/>
        </p:nvCxnSpPr>
        <p:spPr>
          <a:xfrm>
            <a:off x="339197" y="727478"/>
            <a:ext cx="52181" cy="0"/>
          </a:xfrm>
          <a:prstGeom prst="straightConnector1">
            <a:avLst/>
          </a:prstGeom>
          <a:ln w="15875">
            <a:solidFill>
              <a:schemeClr val="accent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8">
            <a:extLst>
              <a:ext uri="{FF2B5EF4-FFF2-40B4-BE49-F238E27FC236}">
                <a16:creationId xmlns:a16="http://schemas.microsoft.com/office/drawing/2014/main" id="{43F160E3-F5EB-81CA-10BE-13A37D4703EC}"/>
              </a:ext>
            </a:extLst>
          </p:cNvPr>
          <p:cNvSpPr txBox="1"/>
          <p:nvPr/>
        </p:nvSpPr>
        <p:spPr>
          <a:xfrm>
            <a:off x="-44776" y="577146"/>
            <a:ext cx="32905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25">
            <a:extLst>
              <a:ext uri="{FF2B5EF4-FFF2-40B4-BE49-F238E27FC236}">
                <a16:creationId xmlns:a16="http://schemas.microsoft.com/office/drawing/2014/main" id="{7E6BE357-0C8C-D4F8-D7FF-482B3665823F}"/>
              </a:ext>
            </a:extLst>
          </p:cNvPr>
          <p:cNvCxnSpPr>
            <a:cxnSpLocks/>
          </p:cNvCxnSpPr>
          <p:nvPr/>
        </p:nvCxnSpPr>
        <p:spPr>
          <a:xfrm>
            <a:off x="331433" y="1074193"/>
            <a:ext cx="52181" cy="0"/>
          </a:xfrm>
          <a:prstGeom prst="straightConnector1">
            <a:avLst/>
          </a:prstGeom>
          <a:ln w="15875">
            <a:solidFill>
              <a:schemeClr val="accent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8">
            <a:extLst>
              <a:ext uri="{FF2B5EF4-FFF2-40B4-BE49-F238E27FC236}">
                <a16:creationId xmlns:a16="http://schemas.microsoft.com/office/drawing/2014/main" id="{DCE8C7E1-350F-84E2-FC44-966FE05033FA}"/>
              </a:ext>
            </a:extLst>
          </p:cNvPr>
          <p:cNvSpPr txBox="1"/>
          <p:nvPr/>
        </p:nvSpPr>
        <p:spPr>
          <a:xfrm>
            <a:off x="-38665" y="913487"/>
            <a:ext cx="32905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FCB15C5C-8A66-F79E-0A42-D05414BED3B0}"/>
              </a:ext>
            </a:extLst>
          </p:cNvPr>
          <p:cNvSpPr/>
          <p:nvPr/>
        </p:nvSpPr>
        <p:spPr>
          <a:xfrm rot="526914">
            <a:off x="2403521" y="575731"/>
            <a:ext cx="57742" cy="670560"/>
          </a:xfrm>
          <a:custGeom>
            <a:avLst/>
            <a:gdLst>
              <a:gd name="connsiteX0" fmla="*/ 142333 w 142333"/>
              <a:gd name="connsiteY0" fmla="*/ 0 h 670560"/>
              <a:gd name="connsiteX1" fmla="*/ 93 w 142333"/>
              <a:gd name="connsiteY1" fmla="*/ 311573 h 670560"/>
              <a:gd name="connsiteX2" fmla="*/ 122013 w 142333"/>
              <a:gd name="connsiteY2" fmla="*/ 67056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333" h="670560">
                <a:moveTo>
                  <a:pt x="142333" y="0"/>
                </a:moveTo>
                <a:cubicBezTo>
                  <a:pt x="72906" y="99906"/>
                  <a:pt x="3480" y="199813"/>
                  <a:pt x="93" y="311573"/>
                </a:cubicBezTo>
                <a:cubicBezTo>
                  <a:pt x="-3294" y="423333"/>
                  <a:pt x="85888" y="585893"/>
                  <a:pt x="122013" y="670560"/>
                </a:cubicBezTo>
              </a:path>
            </a:pathLst>
          </a:custGeom>
          <a:noFill/>
          <a:ln>
            <a:solidFill>
              <a:schemeClr val="accent1"/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247E760-B6F0-09CE-13D8-2B58D882988F}"/>
              </a:ext>
            </a:extLst>
          </p:cNvPr>
          <p:cNvCxnSpPr/>
          <p:nvPr/>
        </p:nvCxnSpPr>
        <p:spPr>
          <a:xfrm>
            <a:off x="2539205" y="894080"/>
            <a:ext cx="0" cy="3526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AC36F658-1888-0CF6-B25C-E652F13664C1}"/>
              </a:ext>
            </a:extLst>
          </p:cNvPr>
          <p:cNvCxnSpPr/>
          <p:nvPr/>
        </p:nvCxnSpPr>
        <p:spPr>
          <a:xfrm>
            <a:off x="3384884" y="1322969"/>
            <a:ext cx="0" cy="189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958B53ED-0139-DF54-7846-8011CCFF5E15}"/>
              </a:ext>
            </a:extLst>
          </p:cNvPr>
          <p:cNvCxnSpPr>
            <a:cxnSpLocks/>
          </p:cNvCxnSpPr>
          <p:nvPr/>
        </p:nvCxnSpPr>
        <p:spPr>
          <a:xfrm>
            <a:off x="3281527" y="1512147"/>
            <a:ext cx="206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7D3A087-8F0E-E897-8664-26F1BD531A03}"/>
              </a:ext>
            </a:extLst>
          </p:cNvPr>
          <p:cNvCxnSpPr>
            <a:cxnSpLocks/>
          </p:cNvCxnSpPr>
          <p:nvPr/>
        </p:nvCxnSpPr>
        <p:spPr>
          <a:xfrm>
            <a:off x="3316516" y="1559772"/>
            <a:ext cx="1425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B4AB382B-892B-ED80-5D43-1FA3804C05EC}"/>
              </a:ext>
            </a:extLst>
          </p:cNvPr>
          <p:cNvCxnSpPr>
            <a:cxnSpLocks/>
          </p:cNvCxnSpPr>
          <p:nvPr/>
        </p:nvCxnSpPr>
        <p:spPr>
          <a:xfrm>
            <a:off x="3346103" y="1602634"/>
            <a:ext cx="748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5F94F6D-AEF7-3606-1B60-225249CC6190}"/>
              </a:ext>
            </a:extLst>
          </p:cNvPr>
          <p:cNvCxnSpPr>
            <a:cxnSpLocks/>
          </p:cNvCxnSpPr>
          <p:nvPr/>
        </p:nvCxnSpPr>
        <p:spPr>
          <a:xfrm>
            <a:off x="4545805" y="745041"/>
            <a:ext cx="0" cy="501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D6D76B29-259B-D14E-2D2B-79699A5E9140}"/>
              </a:ext>
            </a:extLst>
          </p:cNvPr>
          <p:cNvCxnSpPr>
            <a:cxnSpLocks/>
          </p:cNvCxnSpPr>
          <p:nvPr/>
        </p:nvCxnSpPr>
        <p:spPr>
          <a:xfrm>
            <a:off x="2539205" y="1322969"/>
            <a:ext cx="2006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lipse 46">
            <a:extLst>
              <a:ext uri="{FF2B5EF4-FFF2-40B4-BE49-F238E27FC236}">
                <a16:creationId xmlns:a16="http://schemas.microsoft.com/office/drawing/2014/main" id="{97C89EF8-9135-3B6E-4033-60B570AA1242}"/>
              </a:ext>
            </a:extLst>
          </p:cNvPr>
          <p:cNvSpPr/>
          <p:nvPr/>
        </p:nvSpPr>
        <p:spPr>
          <a:xfrm>
            <a:off x="2518186" y="1292426"/>
            <a:ext cx="54000" cy="54000"/>
          </a:xfrm>
          <a:prstGeom prst="ellipse">
            <a:avLst/>
          </a:prstGeom>
          <a:solidFill>
            <a:srgbClr val="C0C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rgbClr val="C0C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13993B0E-B7CA-EEC6-E464-FF49A5153953}"/>
              </a:ext>
            </a:extLst>
          </p:cNvPr>
          <p:cNvSpPr/>
          <p:nvPr/>
        </p:nvSpPr>
        <p:spPr>
          <a:xfrm>
            <a:off x="4518805" y="1292426"/>
            <a:ext cx="54000" cy="54000"/>
          </a:xfrm>
          <a:prstGeom prst="ellipse">
            <a:avLst/>
          </a:prstGeom>
          <a:solidFill>
            <a:srgbClr val="C0C0C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rgbClr val="C0C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feld 8">
            <a:extLst>
              <a:ext uri="{FF2B5EF4-FFF2-40B4-BE49-F238E27FC236}">
                <a16:creationId xmlns:a16="http://schemas.microsoft.com/office/drawing/2014/main" id="{31C31C6B-5F00-ADB7-DD80-C6889DF6BBA1}"/>
              </a:ext>
            </a:extLst>
          </p:cNvPr>
          <p:cNvSpPr txBox="1"/>
          <p:nvPr/>
        </p:nvSpPr>
        <p:spPr>
          <a:xfrm>
            <a:off x="2147507" y="697214"/>
            <a:ext cx="38791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feld 8">
            <a:extLst>
              <a:ext uri="{FF2B5EF4-FFF2-40B4-BE49-F238E27FC236}">
                <a16:creationId xmlns:a16="http://schemas.microsoft.com/office/drawing/2014/main" id="{39297B90-4D8E-3B83-E983-4AB63C1BF26B}"/>
              </a:ext>
            </a:extLst>
          </p:cNvPr>
          <p:cNvSpPr txBox="1"/>
          <p:nvPr/>
        </p:nvSpPr>
        <p:spPr>
          <a:xfrm>
            <a:off x="2486777" y="868747"/>
            <a:ext cx="38791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feld 8">
            <a:extLst>
              <a:ext uri="{FF2B5EF4-FFF2-40B4-BE49-F238E27FC236}">
                <a16:creationId xmlns:a16="http://schemas.microsoft.com/office/drawing/2014/main" id="{1BC45A2C-4704-8744-E83D-2D4DA00C9239}"/>
              </a:ext>
            </a:extLst>
          </p:cNvPr>
          <p:cNvSpPr txBox="1"/>
          <p:nvPr/>
        </p:nvSpPr>
        <p:spPr>
          <a:xfrm>
            <a:off x="4509803" y="786083"/>
            <a:ext cx="5332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1400" baseline="-25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5E2EB37-5F3F-10B4-6311-3DB03E3CA697}"/>
              </a:ext>
            </a:extLst>
          </p:cNvPr>
          <p:cNvCxnSpPr>
            <a:cxnSpLocks/>
          </p:cNvCxnSpPr>
          <p:nvPr/>
        </p:nvCxnSpPr>
        <p:spPr>
          <a:xfrm>
            <a:off x="3667917" y="851102"/>
            <a:ext cx="0" cy="4413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feld 8">
            <a:extLst>
              <a:ext uri="{FF2B5EF4-FFF2-40B4-BE49-F238E27FC236}">
                <a16:creationId xmlns:a16="http://schemas.microsoft.com/office/drawing/2014/main" id="{39061103-F2C6-3929-8EB7-351204A2783E}"/>
              </a:ext>
            </a:extLst>
          </p:cNvPr>
          <p:cNvSpPr txBox="1"/>
          <p:nvPr/>
        </p:nvSpPr>
        <p:spPr>
          <a:xfrm>
            <a:off x="3635656" y="757648"/>
            <a:ext cx="850843" cy="4514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+v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4FCFAEEC-1F27-FDAC-3D9E-BA60A16BFA6F}"/>
              </a:ext>
            </a:extLst>
          </p:cNvPr>
          <p:cNvCxnSpPr>
            <a:cxnSpLocks/>
          </p:cNvCxnSpPr>
          <p:nvPr/>
        </p:nvCxnSpPr>
        <p:spPr>
          <a:xfrm>
            <a:off x="3730624" y="1041687"/>
            <a:ext cx="385538" cy="447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feld 8">
            <a:extLst>
              <a:ext uri="{FF2B5EF4-FFF2-40B4-BE49-F238E27FC236}">
                <a16:creationId xmlns:a16="http://schemas.microsoft.com/office/drawing/2014/main" id="{D573E6B5-121D-D373-3610-2B6EECEC652E}"/>
              </a:ext>
            </a:extLst>
          </p:cNvPr>
          <p:cNvSpPr txBox="1"/>
          <p:nvPr/>
        </p:nvSpPr>
        <p:spPr>
          <a:xfrm>
            <a:off x="3786744" y="1004991"/>
            <a:ext cx="21534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75C66BFE-5D03-BFD1-79AB-D4FC03D80452}"/>
              </a:ext>
            </a:extLst>
          </p:cNvPr>
          <p:cNvSpPr txBox="1"/>
          <p:nvPr/>
        </p:nvSpPr>
        <p:spPr>
          <a:xfrm>
            <a:off x="-49803" y="1664616"/>
            <a:ext cx="19859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de-DE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Coupled</a:t>
            </a:r>
            <a:r>
              <a:rPr lang="de-DE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Inductor</a:t>
            </a:r>
            <a:endParaRPr lang="de-DE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AB2FB67B-1989-D727-1704-A34EB8C35562}"/>
              </a:ext>
            </a:extLst>
          </p:cNvPr>
          <p:cNvSpPr txBox="1"/>
          <p:nvPr/>
        </p:nvSpPr>
        <p:spPr>
          <a:xfrm>
            <a:off x="2201507" y="1664617"/>
            <a:ext cx="26778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Transformer Model</a:t>
            </a:r>
          </a:p>
        </p:txBody>
      </p:sp>
      <p:sp>
        <p:nvSpPr>
          <p:cNvPr id="1025" name="Rechteck 1024">
            <a:extLst>
              <a:ext uri="{FF2B5EF4-FFF2-40B4-BE49-F238E27FC236}">
                <a16:creationId xmlns:a16="http://schemas.microsoft.com/office/drawing/2014/main" id="{5071C965-C069-8088-87D2-E42B717CCA67}"/>
              </a:ext>
            </a:extLst>
          </p:cNvPr>
          <p:cNvSpPr/>
          <p:nvPr/>
        </p:nvSpPr>
        <p:spPr>
          <a:xfrm>
            <a:off x="3363050" y="1298999"/>
            <a:ext cx="4571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0" name="Rechteck 1029">
            <a:extLst>
              <a:ext uri="{FF2B5EF4-FFF2-40B4-BE49-F238E27FC236}">
                <a16:creationId xmlns:a16="http://schemas.microsoft.com/office/drawing/2014/main" id="{C51151B1-C622-ECFE-0C22-8743CF1C757D}"/>
              </a:ext>
            </a:extLst>
          </p:cNvPr>
          <p:cNvSpPr/>
          <p:nvPr/>
        </p:nvSpPr>
        <p:spPr>
          <a:xfrm>
            <a:off x="3293433" y="238126"/>
            <a:ext cx="103356" cy="121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32" name="Gerader Verbinder 1031">
            <a:extLst>
              <a:ext uri="{FF2B5EF4-FFF2-40B4-BE49-F238E27FC236}">
                <a16:creationId xmlns:a16="http://schemas.microsoft.com/office/drawing/2014/main" id="{7BB800B6-084F-C75D-BC77-A3D4E673554C}"/>
              </a:ext>
            </a:extLst>
          </p:cNvPr>
          <p:cNvCxnSpPr>
            <a:cxnSpLocks/>
          </p:cNvCxnSpPr>
          <p:nvPr/>
        </p:nvCxnSpPr>
        <p:spPr>
          <a:xfrm flipV="1">
            <a:off x="3281527" y="294883"/>
            <a:ext cx="139429" cy="2381"/>
          </a:xfrm>
          <a:prstGeom prst="line">
            <a:avLst/>
          </a:prstGeom>
          <a:ln w="1524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9" name="Straight Arrow Connector 25">
            <a:extLst>
              <a:ext uri="{FF2B5EF4-FFF2-40B4-BE49-F238E27FC236}">
                <a16:creationId xmlns:a16="http://schemas.microsoft.com/office/drawing/2014/main" id="{695590D6-3CA3-40C2-FE4D-77120866948A}"/>
              </a:ext>
            </a:extLst>
          </p:cNvPr>
          <p:cNvCxnSpPr>
            <a:cxnSpLocks/>
          </p:cNvCxnSpPr>
          <p:nvPr/>
        </p:nvCxnSpPr>
        <p:spPr>
          <a:xfrm>
            <a:off x="3352271" y="294883"/>
            <a:ext cx="52181" cy="0"/>
          </a:xfrm>
          <a:prstGeom prst="straightConnector1">
            <a:avLst/>
          </a:prstGeom>
          <a:ln w="15875">
            <a:solidFill>
              <a:schemeClr val="accent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Rechteck 1033">
            <a:extLst>
              <a:ext uri="{FF2B5EF4-FFF2-40B4-BE49-F238E27FC236}">
                <a16:creationId xmlns:a16="http://schemas.microsoft.com/office/drawing/2014/main" id="{F99001BB-64C7-E68A-D9E6-3EDF3AD304D6}"/>
              </a:ext>
            </a:extLst>
          </p:cNvPr>
          <p:cNvSpPr/>
          <p:nvPr/>
        </p:nvSpPr>
        <p:spPr>
          <a:xfrm>
            <a:off x="4324521" y="608634"/>
            <a:ext cx="103356" cy="121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35" name="Gerader Verbinder 1034">
            <a:extLst>
              <a:ext uri="{FF2B5EF4-FFF2-40B4-BE49-F238E27FC236}">
                <a16:creationId xmlns:a16="http://schemas.microsoft.com/office/drawing/2014/main" id="{3EA68FB2-5F01-D407-C68A-D9E4E008CA41}"/>
              </a:ext>
            </a:extLst>
          </p:cNvPr>
          <p:cNvCxnSpPr>
            <a:cxnSpLocks/>
          </p:cNvCxnSpPr>
          <p:nvPr/>
        </p:nvCxnSpPr>
        <p:spPr>
          <a:xfrm flipV="1">
            <a:off x="4312615" y="665391"/>
            <a:ext cx="139429" cy="2381"/>
          </a:xfrm>
          <a:prstGeom prst="line">
            <a:avLst/>
          </a:prstGeom>
          <a:ln w="1524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6" name="Straight Arrow Connector 25">
            <a:extLst>
              <a:ext uri="{FF2B5EF4-FFF2-40B4-BE49-F238E27FC236}">
                <a16:creationId xmlns:a16="http://schemas.microsoft.com/office/drawing/2014/main" id="{237B2AEE-0DB6-FF2E-B460-F1FCE8B83D32}"/>
              </a:ext>
            </a:extLst>
          </p:cNvPr>
          <p:cNvCxnSpPr>
            <a:cxnSpLocks/>
          </p:cNvCxnSpPr>
          <p:nvPr/>
        </p:nvCxnSpPr>
        <p:spPr>
          <a:xfrm>
            <a:off x="4383359" y="665391"/>
            <a:ext cx="52181" cy="0"/>
          </a:xfrm>
          <a:prstGeom prst="straightConnector1">
            <a:avLst/>
          </a:prstGeom>
          <a:ln w="15875">
            <a:solidFill>
              <a:schemeClr val="accent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Textfeld 8">
            <a:extLst>
              <a:ext uri="{FF2B5EF4-FFF2-40B4-BE49-F238E27FC236}">
                <a16:creationId xmlns:a16="http://schemas.microsoft.com/office/drawing/2014/main" id="{537F3E8D-F49A-5391-1A15-CD81EFEF53AB}"/>
              </a:ext>
            </a:extLst>
          </p:cNvPr>
          <p:cNvSpPr txBox="1"/>
          <p:nvPr/>
        </p:nvSpPr>
        <p:spPr>
          <a:xfrm>
            <a:off x="3197383" y="-25370"/>
            <a:ext cx="32905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de-DE" sz="1400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8" name="Textfeld 8">
            <a:extLst>
              <a:ext uri="{FF2B5EF4-FFF2-40B4-BE49-F238E27FC236}">
                <a16:creationId xmlns:a16="http://schemas.microsoft.com/office/drawing/2014/main" id="{99F92ED6-4802-007E-B7B0-EF4A30DAF98A}"/>
              </a:ext>
            </a:extLst>
          </p:cNvPr>
          <p:cNvSpPr txBox="1"/>
          <p:nvPr/>
        </p:nvSpPr>
        <p:spPr>
          <a:xfrm>
            <a:off x="4222008" y="337440"/>
            <a:ext cx="46162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de-DE" sz="1400" baseline="-25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 sz="1400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2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/>
      <p:bldP spid="19" grpId="0" animBg="1"/>
      <p:bldP spid="50" grpId="0" animBg="1"/>
      <p:bldP spid="51" grpId="0" animBg="1"/>
      <p:bldP spid="52" grpId="0" animBg="1"/>
      <p:bldP spid="56" grpId="0" animBg="1"/>
      <p:bldP spid="61" grpId="0" animBg="1"/>
      <p:bldP spid="1037" grpId="0"/>
      <p:bldP spid="1038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</Words>
  <Application>Microsoft Office PowerPoint</Application>
  <PresentationFormat>Breitbild</PresentationFormat>
  <Paragraphs>33</Paragraphs>
  <Slides>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Keil, Adrian</dc:creator>
  <cp:lastModifiedBy>Keil, Adrian</cp:lastModifiedBy>
  <cp:revision>34</cp:revision>
  <dcterms:created xsi:type="dcterms:W3CDTF">2025-09-30T09:24:34Z</dcterms:created>
  <dcterms:modified xsi:type="dcterms:W3CDTF">2025-10-16T15:33:20Z</dcterms:modified>
</cp:coreProperties>
</file>